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76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64" r:id="rId18"/>
    <p:sldId id="265" r:id="rId19"/>
  </p:sldIdLst>
  <p:sldSz cx="18288000" cy="10287000"/>
  <p:notesSz cx="6858000" cy="9144000"/>
  <p:embeddedFontLst>
    <p:embeddedFont>
      <p:font typeface="Hitchcut" panose="020B0604020202020204" charset="0"/>
      <p:regular r:id="rId21"/>
    </p:embeddedFont>
    <p:embeddedFont>
      <p:font typeface="Snigle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A595"/>
    <a:srgbClr val="005293"/>
    <a:srgbClr val="FE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5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ger Meldgaard Frank" userId="28524069211_tp_box_2" providerId="OAuth2" clId="{2AE849D7-E85C-429C-B476-BAD012321013}"/>
    <pc:docChg chg="modSld">
      <pc:chgData name="Asger Meldgaard Frank" userId="28524069211_tp_box_2" providerId="OAuth2" clId="{2AE849D7-E85C-429C-B476-BAD012321013}" dt="2025-01-16T16:39:14.594" v="1" actId="20577"/>
      <pc:docMkLst>
        <pc:docMk/>
      </pc:docMkLst>
      <pc:sldChg chg="modSp mod">
        <pc:chgData name="Asger Meldgaard Frank" userId="28524069211_tp_box_2" providerId="OAuth2" clId="{2AE849D7-E85C-429C-B476-BAD012321013}" dt="2025-01-16T16:39:14.594" v="1" actId="20577"/>
        <pc:sldMkLst>
          <pc:docMk/>
          <pc:sldMk cId="0" sldId="259"/>
        </pc:sldMkLst>
        <pc:spChg chg="mod">
          <ac:chgData name="Asger Meldgaard Frank" userId="28524069211_tp_box_2" providerId="OAuth2" clId="{2AE849D7-E85C-429C-B476-BAD012321013}" dt="2025-01-16T16:39:14.594" v="1" actId="20577"/>
          <ac:spMkLst>
            <pc:docMk/>
            <pc:sldMk cId="0" sldId="259"/>
            <ac:spMk id="37" creationId="{00000000-0000-0000-0000-000000000000}"/>
          </ac:spMkLst>
        </pc:spChg>
      </pc:sldChg>
    </pc:docChg>
  </pc:docChgLst>
  <pc:docChgLst>
    <pc:chgData name="Asger Meldgaard Frank" userId="28524069211_tp_box_2" providerId="OAuth2" clId="{5D1438BC-4CB1-45F7-ABE1-B71BD9B4C498}"/>
    <pc:docChg chg="undo custSel addSld modSld sldOrd">
      <pc:chgData name="Asger Meldgaard Frank" userId="28524069211_tp_box_2" providerId="OAuth2" clId="{5D1438BC-4CB1-45F7-ABE1-B71BD9B4C498}" dt="2025-01-14T13:54:48.010" v="293" actId="166"/>
      <pc:docMkLst>
        <pc:docMk/>
      </pc:docMkLst>
      <pc:sldChg chg="modSp mod">
        <pc:chgData name="Asger Meldgaard Frank" userId="28524069211_tp_box_2" providerId="OAuth2" clId="{5D1438BC-4CB1-45F7-ABE1-B71BD9B4C498}" dt="2025-01-14T13:45:04.640" v="111" actId="14100"/>
        <pc:sldMkLst>
          <pc:docMk/>
          <pc:sldMk cId="0" sldId="256"/>
        </pc:sldMkLst>
        <pc:spChg chg="mod">
          <ac:chgData name="Asger Meldgaard Frank" userId="28524069211_tp_box_2" providerId="OAuth2" clId="{5D1438BC-4CB1-45F7-ABE1-B71BD9B4C498}" dt="2025-01-14T13:45:04.640" v="111" actId="14100"/>
          <ac:spMkLst>
            <pc:docMk/>
            <pc:sldMk cId="0" sldId="256"/>
            <ac:spMk id="8" creationId="{00000000-0000-0000-0000-000000000000}"/>
          </ac:spMkLst>
        </pc:spChg>
        <pc:spChg chg="mod">
          <ac:chgData name="Asger Meldgaard Frank" userId="28524069211_tp_box_2" providerId="OAuth2" clId="{5D1438BC-4CB1-45F7-ABE1-B71BD9B4C498}" dt="2025-01-14T13:44:56.287" v="110" actId="1076"/>
          <ac:spMkLst>
            <pc:docMk/>
            <pc:sldMk cId="0" sldId="256"/>
            <ac:spMk id="18" creationId="{00000000-0000-0000-0000-000000000000}"/>
          </ac:spMkLst>
        </pc:spChg>
      </pc:sldChg>
      <pc:sldChg chg="addSp modSp mod modAnim">
        <pc:chgData name="Asger Meldgaard Frank" userId="28524069211_tp_box_2" providerId="OAuth2" clId="{5D1438BC-4CB1-45F7-ABE1-B71BD9B4C498}" dt="2025-01-14T13:48:08.791" v="173"/>
        <pc:sldMkLst>
          <pc:docMk/>
          <pc:sldMk cId="0" sldId="260"/>
        </pc:sldMkLst>
        <pc:spChg chg="mod">
          <ac:chgData name="Asger Meldgaard Frank" userId="28524069211_tp_box_2" providerId="OAuth2" clId="{5D1438BC-4CB1-45F7-ABE1-B71BD9B4C498}" dt="2025-01-14T13:47:22.592" v="150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Asger Meldgaard Frank" userId="28524069211_tp_box_2" providerId="OAuth2" clId="{5D1438BC-4CB1-45F7-ABE1-B71BD9B4C498}" dt="2025-01-14T13:47:20.194" v="149" actId="1076"/>
          <ac:spMkLst>
            <pc:docMk/>
            <pc:sldMk cId="0" sldId="260"/>
            <ac:spMk id="29" creationId="{00000000-0000-0000-0000-000000000000}"/>
          </ac:spMkLst>
        </pc:spChg>
        <pc:picChg chg="add mod modCrop">
          <ac:chgData name="Asger Meldgaard Frank" userId="28524069211_tp_box_2" providerId="OAuth2" clId="{5D1438BC-4CB1-45F7-ABE1-B71BD9B4C498}" dt="2025-01-14T13:47:06.649" v="144" actId="1076"/>
          <ac:picMkLst>
            <pc:docMk/>
            <pc:sldMk cId="0" sldId="260"/>
            <ac:picMk id="4" creationId="{34DAD424-1233-7A12-63AA-99A5DC0FF324}"/>
          </ac:picMkLst>
        </pc:picChg>
        <pc:picChg chg="add mod modCrop">
          <ac:chgData name="Asger Meldgaard Frank" userId="28524069211_tp_box_2" providerId="OAuth2" clId="{5D1438BC-4CB1-45F7-ABE1-B71BD9B4C498}" dt="2025-01-14T13:47:27.260" v="153" actId="14100"/>
          <ac:picMkLst>
            <pc:docMk/>
            <pc:sldMk cId="0" sldId="260"/>
            <ac:picMk id="6" creationId="{AFEB98AC-F6B8-A24D-D898-40F3927E6D93}"/>
          </ac:picMkLst>
        </pc:picChg>
        <pc:picChg chg="mod">
          <ac:chgData name="Asger Meldgaard Frank" userId="28524069211_tp_box_2" providerId="OAuth2" clId="{5D1438BC-4CB1-45F7-ABE1-B71BD9B4C498}" dt="2025-01-14T13:47:09.711" v="145" actId="1076"/>
          <ac:picMkLst>
            <pc:docMk/>
            <pc:sldMk cId="0" sldId="260"/>
            <ac:picMk id="37" creationId="{70D66BFB-2405-11D0-7902-E4D0316ADA6C}"/>
          </ac:picMkLst>
        </pc:picChg>
        <pc:picChg chg="mod">
          <ac:chgData name="Asger Meldgaard Frank" userId="28524069211_tp_box_2" providerId="OAuth2" clId="{5D1438BC-4CB1-45F7-ABE1-B71BD9B4C498}" dt="2025-01-14T13:47:35.563" v="156" actId="1076"/>
          <ac:picMkLst>
            <pc:docMk/>
            <pc:sldMk cId="0" sldId="260"/>
            <ac:picMk id="39" creationId="{2B144A5E-ED9E-BF31-E52F-1428B4708BDB}"/>
          </ac:picMkLst>
        </pc:picChg>
        <pc:picChg chg="mod">
          <ac:chgData name="Asger Meldgaard Frank" userId="28524069211_tp_box_2" providerId="OAuth2" clId="{5D1438BC-4CB1-45F7-ABE1-B71BD9B4C498}" dt="2025-01-14T13:46:03.679" v="124" actId="1076"/>
          <ac:picMkLst>
            <pc:docMk/>
            <pc:sldMk cId="0" sldId="260"/>
            <ac:picMk id="41" creationId="{680098E2-BB02-C3EC-186A-BCE0FCE9403B}"/>
          </ac:picMkLst>
        </pc:picChg>
        <pc:picChg chg="mod">
          <ac:chgData name="Asger Meldgaard Frank" userId="28524069211_tp_box_2" providerId="OAuth2" clId="{5D1438BC-4CB1-45F7-ABE1-B71BD9B4C498}" dt="2025-01-14T13:46:07.842" v="127" actId="1076"/>
          <ac:picMkLst>
            <pc:docMk/>
            <pc:sldMk cId="0" sldId="260"/>
            <ac:picMk id="43" creationId="{087CBCDD-7C69-007B-14F1-37CA6A49B23C}"/>
          </ac:picMkLst>
        </pc:picChg>
        <pc:picChg chg="mod">
          <ac:chgData name="Asger Meldgaard Frank" userId="28524069211_tp_box_2" providerId="OAuth2" clId="{5D1438BC-4CB1-45F7-ABE1-B71BD9B4C498}" dt="2025-01-14T13:46:05.409" v="125" actId="1076"/>
          <ac:picMkLst>
            <pc:docMk/>
            <pc:sldMk cId="0" sldId="260"/>
            <ac:picMk id="45" creationId="{1B2F4A92-7A3A-BEBC-C6F7-DB207C654773}"/>
          </ac:picMkLst>
        </pc:picChg>
        <pc:picChg chg="mod">
          <ac:chgData name="Asger Meldgaard Frank" userId="28524069211_tp_box_2" providerId="OAuth2" clId="{5D1438BC-4CB1-45F7-ABE1-B71BD9B4C498}" dt="2025-01-14T13:47:12.909" v="147" actId="14100"/>
          <ac:picMkLst>
            <pc:docMk/>
            <pc:sldMk cId="0" sldId="260"/>
            <ac:picMk id="47" creationId="{52F5A1BD-D865-F0F6-42DB-40FDE25CCBCB}"/>
          </ac:picMkLst>
        </pc:picChg>
        <pc:picChg chg="mod">
          <ac:chgData name="Asger Meldgaard Frank" userId="28524069211_tp_box_2" providerId="OAuth2" clId="{5D1438BC-4CB1-45F7-ABE1-B71BD9B4C498}" dt="2025-01-14T13:47:24.039" v="151" actId="1076"/>
          <ac:picMkLst>
            <pc:docMk/>
            <pc:sldMk cId="0" sldId="260"/>
            <ac:picMk id="53" creationId="{EAE404C0-BFB3-FD1C-94DF-8722C62D41CA}"/>
          </ac:picMkLst>
        </pc:picChg>
        <pc:picChg chg="mod">
          <ac:chgData name="Asger Meldgaard Frank" userId="28524069211_tp_box_2" providerId="OAuth2" clId="{5D1438BC-4CB1-45F7-ABE1-B71BD9B4C498}" dt="2025-01-14T13:47:14.541" v="148" actId="1076"/>
          <ac:picMkLst>
            <pc:docMk/>
            <pc:sldMk cId="0" sldId="260"/>
            <ac:picMk id="61" creationId="{7DDDF1B3-BCB6-0B75-7D17-9065F5A7C2B0}"/>
          </ac:picMkLst>
        </pc:picChg>
      </pc:sldChg>
      <pc:sldChg chg="modSp mod">
        <pc:chgData name="Asger Meldgaard Frank" userId="28524069211_tp_box_2" providerId="OAuth2" clId="{5D1438BC-4CB1-45F7-ABE1-B71BD9B4C498}" dt="2025-01-14T13:11:54.282" v="55" actId="20577"/>
        <pc:sldMkLst>
          <pc:docMk/>
          <pc:sldMk cId="833507246" sldId="269"/>
        </pc:sldMkLst>
        <pc:spChg chg="mod">
          <ac:chgData name="Asger Meldgaard Frank" userId="28524069211_tp_box_2" providerId="OAuth2" clId="{5D1438BC-4CB1-45F7-ABE1-B71BD9B4C498}" dt="2025-01-14T13:11:54.282" v="55" actId="20577"/>
          <ac:spMkLst>
            <pc:docMk/>
            <pc:sldMk cId="833507246" sldId="269"/>
            <ac:spMk id="22" creationId="{B9B8EC17-10D2-585B-6FAD-140A2418B55F}"/>
          </ac:spMkLst>
        </pc:spChg>
      </pc:sldChg>
      <pc:sldChg chg="modSp mod">
        <pc:chgData name="Asger Meldgaard Frank" userId="28524069211_tp_box_2" providerId="OAuth2" clId="{5D1438BC-4CB1-45F7-ABE1-B71BD9B4C498}" dt="2025-01-14T13:38:22.567" v="90" actId="166"/>
        <pc:sldMkLst>
          <pc:docMk/>
          <pc:sldMk cId="3479145700" sldId="270"/>
        </pc:sldMkLst>
        <pc:spChg chg="mod ord">
          <ac:chgData name="Asger Meldgaard Frank" userId="28524069211_tp_box_2" providerId="OAuth2" clId="{5D1438BC-4CB1-45F7-ABE1-B71BD9B4C498}" dt="2025-01-14T13:38:22.567" v="90" actId="166"/>
          <ac:spMkLst>
            <pc:docMk/>
            <pc:sldMk cId="3479145700" sldId="270"/>
            <ac:spMk id="32" creationId="{F6C9CB91-4765-9909-D9B2-F004112C4D54}"/>
          </ac:spMkLst>
        </pc:spChg>
      </pc:sldChg>
      <pc:sldChg chg="modSp mod">
        <pc:chgData name="Asger Meldgaard Frank" userId="28524069211_tp_box_2" providerId="OAuth2" clId="{5D1438BC-4CB1-45F7-ABE1-B71BD9B4C498}" dt="2025-01-14T13:38:27.347" v="91" actId="1076"/>
        <pc:sldMkLst>
          <pc:docMk/>
          <pc:sldMk cId="2029144169" sldId="271"/>
        </pc:sldMkLst>
        <pc:spChg chg="mod">
          <ac:chgData name="Asger Meldgaard Frank" userId="28524069211_tp_box_2" providerId="OAuth2" clId="{5D1438BC-4CB1-45F7-ABE1-B71BD9B4C498}" dt="2025-01-14T13:38:27.347" v="91" actId="1076"/>
          <ac:spMkLst>
            <pc:docMk/>
            <pc:sldMk cId="2029144169" sldId="271"/>
            <ac:spMk id="32" creationId="{2CF8F1BE-2382-A55E-8409-4689D2879B41}"/>
          </ac:spMkLst>
        </pc:spChg>
      </pc:sldChg>
      <pc:sldChg chg="modSp mod">
        <pc:chgData name="Asger Meldgaard Frank" userId="28524069211_tp_box_2" providerId="OAuth2" clId="{5D1438BC-4CB1-45F7-ABE1-B71BD9B4C498}" dt="2025-01-14T13:38:30.989" v="92" actId="1076"/>
        <pc:sldMkLst>
          <pc:docMk/>
          <pc:sldMk cId="1265187447" sldId="272"/>
        </pc:sldMkLst>
        <pc:spChg chg="mod">
          <ac:chgData name="Asger Meldgaard Frank" userId="28524069211_tp_box_2" providerId="OAuth2" clId="{5D1438BC-4CB1-45F7-ABE1-B71BD9B4C498}" dt="2025-01-14T13:12:06.205" v="61" actId="20577"/>
          <ac:spMkLst>
            <pc:docMk/>
            <pc:sldMk cId="1265187447" sldId="272"/>
            <ac:spMk id="22" creationId="{5A7F72BE-AEB4-11FA-489E-42B583D6DA85}"/>
          </ac:spMkLst>
        </pc:spChg>
        <pc:spChg chg="ord">
          <ac:chgData name="Asger Meldgaard Frank" userId="28524069211_tp_box_2" providerId="OAuth2" clId="{5D1438BC-4CB1-45F7-ABE1-B71BD9B4C498}" dt="2025-01-14T13:10:18.889" v="0" actId="166"/>
          <ac:spMkLst>
            <pc:docMk/>
            <pc:sldMk cId="1265187447" sldId="272"/>
            <ac:spMk id="29" creationId="{56443197-D497-BC90-C8D2-5DA8099CADAE}"/>
          </ac:spMkLst>
        </pc:spChg>
        <pc:spChg chg="mod">
          <ac:chgData name="Asger Meldgaard Frank" userId="28524069211_tp_box_2" providerId="OAuth2" clId="{5D1438BC-4CB1-45F7-ABE1-B71BD9B4C498}" dt="2025-01-14T13:38:30.989" v="92" actId="1076"/>
          <ac:spMkLst>
            <pc:docMk/>
            <pc:sldMk cId="1265187447" sldId="272"/>
            <ac:spMk id="32" creationId="{37E16603-BFA0-25C0-E75A-AE60D50F1E69}"/>
          </ac:spMkLst>
        </pc:spChg>
      </pc:sldChg>
      <pc:sldChg chg="modSp mod">
        <pc:chgData name="Asger Meldgaard Frank" userId="28524069211_tp_box_2" providerId="OAuth2" clId="{5D1438BC-4CB1-45F7-ABE1-B71BD9B4C498}" dt="2025-01-14T13:38:36.454" v="93" actId="1076"/>
        <pc:sldMkLst>
          <pc:docMk/>
          <pc:sldMk cId="1754771374" sldId="274"/>
        </pc:sldMkLst>
        <pc:spChg chg="mod">
          <ac:chgData name="Asger Meldgaard Frank" userId="28524069211_tp_box_2" providerId="OAuth2" clId="{5D1438BC-4CB1-45F7-ABE1-B71BD9B4C498}" dt="2025-01-14T13:12:09.702" v="67" actId="20577"/>
          <ac:spMkLst>
            <pc:docMk/>
            <pc:sldMk cId="1754771374" sldId="274"/>
            <ac:spMk id="22" creationId="{3C932117-591E-E3B1-9075-87D40732D72B}"/>
          </ac:spMkLst>
        </pc:spChg>
        <pc:spChg chg="mod">
          <ac:chgData name="Asger Meldgaard Frank" userId="28524069211_tp_box_2" providerId="OAuth2" clId="{5D1438BC-4CB1-45F7-ABE1-B71BD9B4C498}" dt="2025-01-14T13:38:36.454" v="93" actId="1076"/>
          <ac:spMkLst>
            <pc:docMk/>
            <pc:sldMk cId="1754771374" sldId="274"/>
            <ac:spMk id="32" creationId="{DBBF8671-CC41-BB24-C9F0-12D24EE3AE33}"/>
          </ac:spMkLst>
        </pc:spChg>
        <pc:picChg chg="mod">
          <ac:chgData name="Asger Meldgaard Frank" userId="28524069211_tp_box_2" providerId="OAuth2" clId="{5D1438BC-4CB1-45F7-ABE1-B71BD9B4C498}" dt="2025-01-14T13:10:35.485" v="4" actId="1582"/>
          <ac:picMkLst>
            <pc:docMk/>
            <pc:sldMk cId="1754771374" sldId="274"/>
            <ac:picMk id="5" creationId="{F1C10D54-2994-DBCD-4BC4-74B025D59700}"/>
          </ac:picMkLst>
        </pc:picChg>
      </pc:sldChg>
      <pc:sldChg chg="addSp delSp modSp mod delAnim modAnim">
        <pc:chgData name="Asger Meldgaard Frank" userId="28524069211_tp_box_2" providerId="OAuth2" clId="{5D1438BC-4CB1-45F7-ABE1-B71BD9B4C498}" dt="2025-01-14T13:54:48.010" v="293" actId="166"/>
        <pc:sldMkLst>
          <pc:docMk/>
          <pc:sldMk cId="408456759" sldId="275"/>
        </pc:sldMkLst>
        <pc:spChg chg="mod">
          <ac:chgData name="Asger Meldgaard Frank" userId="28524069211_tp_box_2" providerId="OAuth2" clId="{5D1438BC-4CB1-45F7-ABE1-B71BD9B4C498}" dt="2025-01-14T13:50:52.042" v="230" actId="165"/>
          <ac:spMkLst>
            <pc:docMk/>
            <pc:sldMk cId="408456759" sldId="275"/>
            <ac:spMk id="4" creationId="{E563C29A-5EE4-7BF8-27DB-06400BF0600A}"/>
          </ac:spMkLst>
        </pc:spChg>
        <pc:spChg chg="mod">
          <ac:chgData name="Asger Meldgaard Frank" userId="28524069211_tp_box_2" providerId="OAuth2" clId="{5D1438BC-4CB1-45F7-ABE1-B71BD9B4C498}" dt="2025-01-14T13:50:52.042" v="230" actId="165"/>
          <ac:spMkLst>
            <pc:docMk/>
            <pc:sldMk cId="408456759" sldId="275"/>
            <ac:spMk id="5" creationId="{7473E606-6284-F5C5-1D1C-6A1F0AAE74CB}"/>
          </ac:spMkLst>
        </pc:spChg>
        <pc:spChg chg="mod">
          <ac:chgData name="Asger Meldgaard Frank" userId="28524069211_tp_box_2" providerId="OAuth2" clId="{5D1438BC-4CB1-45F7-ABE1-B71BD9B4C498}" dt="2025-01-14T13:50:23.705" v="224" actId="165"/>
          <ac:spMkLst>
            <pc:docMk/>
            <pc:sldMk cId="408456759" sldId="275"/>
            <ac:spMk id="7" creationId="{1AFD52EF-33A6-04D9-36BF-0B598E1E4316}"/>
          </ac:spMkLst>
        </pc:spChg>
        <pc:spChg chg="mod">
          <ac:chgData name="Asger Meldgaard Frank" userId="28524069211_tp_box_2" providerId="OAuth2" clId="{5D1438BC-4CB1-45F7-ABE1-B71BD9B4C498}" dt="2025-01-14T13:50:23.705" v="224" actId="165"/>
          <ac:spMkLst>
            <pc:docMk/>
            <pc:sldMk cId="408456759" sldId="275"/>
            <ac:spMk id="8" creationId="{4F7B293D-9EA8-12C0-EE28-0C9DFF5533D5}"/>
          </ac:spMkLst>
        </pc:spChg>
        <pc:spChg chg="add mod">
          <ac:chgData name="Asger Meldgaard Frank" userId="28524069211_tp_box_2" providerId="OAuth2" clId="{5D1438BC-4CB1-45F7-ABE1-B71BD9B4C498}" dt="2025-01-14T13:44:43.036" v="109" actId="1076"/>
          <ac:spMkLst>
            <pc:docMk/>
            <pc:sldMk cId="408456759" sldId="275"/>
            <ac:spMk id="12" creationId="{B7033A24-97C2-E336-9EF2-9CBAF7B61FC2}"/>
          </ac:spMkLst>
        </pc:spChg>
        <pc:spChg chg="mod">
          <ac:chgData name="Asger Meldgaard Frank" userId="28524069211_tp_box_2" providerId="OAuth2" clId="{5D1438BC-4CB1-45F7-ABE1-B71BD9B4C498}" dt="2025-01-14T13:37:43.867" v="87" actId="207"/>
          <ac:spMkLst>
            <pc:docMk/>
            <pc:sldMk cId="408456759" sldId="275"/>
            <ac:spMk id="13" creationId="{3E14D339-DF2D-41D0-4140-9B8642426373}"/>
          </ac:spMkLst>
        </pc:spChg>
        <pc:spChg chg="add mod">
          <ac:chgData name="Asger Meldgaard Frank" userId="28524069211_tp_box_2" providerId="OAuth2" clId="{5D1438BC-4CB1-45F7-ABE1-B71BD9B4C498}" dt="2025-01-14T13:51:59.586" v="259" actId="1076"/>
          <ac:spMkLst>
            <pc:docMk/>
            <pc:sldMk cId="408456759" sldId="275"/>
            <ac:spMk id="14" creationId="{A9BC6DF1-7C23-A007-F48D-C228EA4EF15F}"/>
          </ac:spMkLst>
        </pc:spChg>
        <pc:spChg chg="add mod">
          <ac:chgData name="Asger Meldgaard Frank" userId="28524069211_tp_box_2" providerId="OAuth2" clId="{5D1438BC-4CB1-45F7-ABE1-B71BD9B4C498}" dt="2025-01-14T13:49:39.659" v="188" actId="1076"/>
          <ac:spMkLst>
            <pc:docMk/>
            <pc:sldMk cId="408456759" sldId="275"/>
            <ac:spMk id="15" creationId="{229AB5F4-2003-9D3E-8378-49C6436FF768}"/>
          </ac:spMkLst>
        </pc:spChg>
        <pc:spChg chg="mod ord topLvl">
          <ac:chgData name="Asger Meldgaard Frank" userId="28524069211_tp_box_2" providerId="OAuth2" clId="{5D1438BC-4CB1-45F7-ABE1-B71BD9B4C498}" dt="2025-01-14T13:52:46.636" v="272" actId="164"/>
          <ac:spMkLst>
            <pc:docMk/>
            <pc:sldMk cId="408456759" sldId="275"/>
            <ac:spMk id="16" creationId="{B344BB52-F01B-DC5B-7F23-D78E0DF4C92B}"/>
          </ac:spMkLst>
        </pc:spChg>
        <pc:spChg chg="add mod">
          <ac:chgData name="Asger Meldgaard Frank" userId="28524069211_tp_box_2" providerId="OAuth2" clId="{5D1438BC-4CB1-45F7-ABE1-B71BD9B4C498}" dt="2025-01-14T13:44:11.068" v="99" actId="1076"/>
          <ac:spMkLst>
            <pc:docMk/>
            <pc:sldMk cId="408456759" sldId="275"/>
            <ac:spMk id="17" creationId="{1BB3790A-EA7A-1EDE-20E0-C10FD8A24738}"/>
          </ac:spMkLst>
        </pc:spChg>
        <pc:spChg chg="add mod ord">
          <ac:chgData name="Asger Meldgaard Frank" userId="28524069211_tp_box_2" providerId="OAuth2" clId="{5D1438BC-4CB1-45F7-ABE1-B71BD9B4C498}" dt="2025-01-14T13:54:39.858" v="290" actId="1076"/>
          <ac:spMkLst>
            <pc:docMk/>
            <pc:sldMk cId="408456759" sldId="275"/>
            <ac:spMk id="18" creationId="{1F884648-038A-1A1E-5FFE-00E811BACE03}"/>
          </ac:spMkLst>
        </pc:spChg>
        <pc:spChg chg="mod">
          <ac:chgData name="Asger Meldgaard Frank" userId="28524069211_tp_box_2" providerId="OAuth2" clId="{5D1438BC-4CB1-45F7-ABE1-B71BD9B4C498}" dt="2025-01-14T13:50:52.042" v="230" actId="165"/>
          <ac:spMkLst>
            <pc:docMk/>
            <pc:sldMk cId="408456759" sldId="275"/>
            <ac:spMk id="19" creationId="{D87AB496-1DD1-6A73-C6EF-71298B0428C7}"/>
          </ac:spMkLst>
        </pc:spChg>
        <pc:spChg chg="add mod ord">
          <ac:chgData name="Asger Meldgaard Frank" userId="28524069211_tp_box_2" providerId="OAuth2" clId="{5D1438BC-4CB1-45F7-ABE1-B71BD9B4C498}" dt="2025-01-14T13:54:41.791" v="291" actId="1076"/>
          <ac:spMkLst>
            <pc:docMk/>
            <pc:sldMk cId="408456759" sldId="275"/>
            <ac:spMk id="20" creationId="{3BBFEA8D-5BE3-B96E-6DCB-628290A9FB8C}"/>
          </ac:spMkLst>
        </pc:spChg>
        <pc:spChg chg="add mod topLvl">
          <ac:chgData name="Asger Meldgaard Frank" userId="28524069211_tp_box_2" providerId="OAuth2" clId="{5D1438BC-4CB1-45F7-ABE1-B71BD9B4C498}" dt="2025-01-14T13:52:40.385" v="271" actId="164"/>
          <ac:spMkLst>
            <pc:docMk/>
            <pc:sldMk cId="408456759" sldId="275"/>
            <ac:spMk id="25" creationId="{C7C55E90-91A6-FCED-D48C-602C4E78044F}"/>
          </ac:spMkLst>
        </pc:spChg>
        <pc:spChg chg="add mod">
          <ac:chgData name="Asger Meldgaard Frank" userId="28524069211_tp_box_2" providerId="OAuth2" clId="{5D1438BC-4CB1-45F7-ABE1-B71BD9B4C498}" dt="2025-01-14T13:54:13.698" v="289" actId="14100"/>
          <ac:spMkLst>
            <pc:docMk/>
            <pc:sldMk cId="408456759" sldId="275"/>
            <ac:spMk id="31" creationId="{EBF3522D-9F0D-9E4E-6F13-511C5EC5AA81}"/>
          </ac:spMkLst>
        </pc:spChg>
        <pc:spChg chg="add mod">
          <ac:chgData name="Asger Meldgaard Frank" userId="28524069211_tp_box_2" providerId="OAuth2" clId="{5D1438BC-4CB1-45F7-ABE1-B71BD9B4C498}" dt="2025-01-14T13:52:51.428" v="273" actId="164"/>
          <ac:spMkLst>
            <pc:docMk/>
            <pc:sldMk cId="408456759" sldId="275"/>
            <ac:spMk id="32" creationId="{A5A16CD5-AF02-0F50-CC6A-4D15F7AF116B}"/>
          </ac:spMkLst>
        </pc:spChg>
        <pc:spChg chg="mod">
          <ac:chgData name="Asger Meldgaard Frank" userId="28524069211_tp_box_2" providerId="OAuth2" clId="{5D1438BC-4CB1-45F7-ABE1-B71BD9B4C498}" dt="2025-01-14T13:53:42.227" v="287" actId="1076"/>
          <ac:spMkLst>
            <pc:docMk/>
            <pc:sldMk cId="408456759" sldId="275"/>
            <ac:spMk id="34" creationId="{742C0792-CA81-1F8E-0BB9-F36C5E56E623}"/>
          </ac:spMkLst>
        </pc:spChg>
        <pc:spChg chg="mod">
          <ac:chgData name="Asger Meldgaard Frank" userId="28524069211_tp_box_2" providerId="OAuth2" clId="{5D1438BC-4CB1-45F7-ABE1-B71BD9B4C498}" dt="2025-01-14T13:51:21.749" v="240" actId="1076"/>
          <ac:spMkLst>
            <pc:docMk/>
            <pc:sldMk cId="408456759" sldId="275"/>
            <ac:spMk id="38" creationId="{10902D4A-B9DF-4570-C5F0-C49362C691CD}"/>
          </ac:spMkLst>
        </pc:spChg>
        <pc:spChg chg="mod">
          <ac:chgData name="Asger Meldgaard Frank" userId="28524069211_tp_box_2" providerId="OAuth2" clId="{5D1438BC-4CB1-45F7-ABE1-B71BD9B4C498}" dt="2025-01-14T13:51:49.076" v="257" actId="20577"/>
          <ac:spMkLst>
            <pc:docMk/>
            <pc:sldMk cId="408456759" sldId="275"/>
            <ac:spMk id="39" creationId="{4A415C0D-D9C6-AF15-7C50-80344147C681}"/>
          </ac:spMkLst>
        </pc:spChg>
        <pc:spChg chg="mod topLvl">
          <ac:chgData name="Asger Meldgaard Frank" userId="28524069211_tp_box_2" providerId="OAuth2" clId="{5D1438BC-4CB1-45F7-ABE1-B71BD9B4C498}" dt="2025-01-14T13:52:46.636" v="272" actId="164"/>
          <ac:spMkLst>
            <pc:docMk/>
            <pc:sldMk cId="408456759" sldId="275"/>
            <ac:spMk id="40" creationId="{8214CA77-3BC0-8E31-8577-C0693ADBA853}"/>
          </ac:spMkLst>
        </pc:spChg>
        <pc:spChg chg="mod topLvl">
          <ac:chgData name="Asger Meldgaard Frank" userId="28524069211_tp_box_2" providerId="OAuth2" clId="{5D1438BC-4CB1-45F7-ABE1-B71BD9B4C498}" dt="2025-01-14T13:52:46.636" v="272" actId="164"/>
          <ac:spMkLst>
            <pc:docMk/>
            <pc:sldMk cId="408456759" sldId="275"/>
            <ac:spMk id="41" creationId="{5C6C5698-38B9-EB41-05E3-B5B465D6ED1C}"/>
          </ac:spMkLst>
        </pc:spChg>
        <pc:spChg chg="mod">
          <ac:chgData name="Asger Meldgaard Frank" userId="28524069211_tp_box_2" providerId="OAuth2" clId="{5D1438BC-4CB1-45F7-ABE1-B71BD9B4C498}" dt="2025-01-14T13:50:58.892" v="232" actId="1076"/>
          <ac:spMkLst>
            <pc:docMk/>
            <pc:sldMk cId="408456759" sldId="275"/>
            <ac:spMk id="42" creationId="{DC42351E-5E07-139D-0F07-2583A30B0003}"/>
          </ac:spMkLst>
        </pc:spChg>
        <pc:spChg chg="mod">
          <ac:chgData name="Asger Meldgaard Frank" userId="28524069211_tp_box_2" providerId="OAuth2" clId="{5D1438BC-4CB1-45F7-ABE1-B71BD9B4C498}" dt="2025-01-14T13:52:33.779" v="270" actId="1076"/>
          <ac:spMkLst>
            <pc:docMk/>
            <pc:sldMk cId="408456759" sldId="275"/>
            <ac:spMk id="48" creationId="{4F14C80D-A196-4BCF-2D31-05F404020BE9}"/>
          </ac:spMkLst>
        </pc:spChg>
        <pc:grpChg chg="mod">
          <ac:chgData name="Asger Meldgaard Frank" userId="28524069211_tp_box_2" providerId="OAuth2" clId="{5D1438BC-4CB1-45F7-ABE1-B71BD9B4C498}" dt="2025-01-14T13:50:52.042" v="230" actId="165"/>
          <ac:grpSpMkLst>
            <pc:docMk/>
            <pc:sldMk cId="408456759" sldId="275"/>
            <ac:grpSpMk id="3" creationId="{87E69922-FFAF-1483-5B74-5F2F08999BB8}"/>
          </ac:grpSpMkLst>
        </pc:grpChg>
        <pc:grpChg chg="mod topLvl">
          <ac:chgData name="Asger Meldgaard Frank" userId="28524069211_tp_box_2" providerId="OAuth2" clId="{5D1438BC-4CB1-45F7-ABE1-B71BD9B4C498}" dt="2025-01-14T13:52:46.636" v="272" actId="164"/>
          <ac:grpSpMkLst>
            <pc:docMk/>
            <pc:sldMk cId="408456759" sldId="275"/>
            <ac:grpSpMk id="6" creationId="{5609DF79-6CB5-383C-5B1F-11073BF5C1BB}"/>
          </ac:grpSpMkLst>
        </pc:grpChg>
        <pc:grpChg chg="add mod">
          <ac:chgData name="Asger Meldgaard Frank" userId="28524069211_tp_box_2" providerId="OAuth2" clId="{5D1438BC-4CB1-45F7-ABE1-B71BD9B4C498}" dt="2025-01-14T13:52:40.385" v="271" actId="164"/>
          <ac:grpSpMkLst>
            <pc:docMk/>
            <pc:sldMk cId="408456759" sldId="275"/>
            <ac:grpSpMk id="33" creationId="{AA47640E-10D7-AFA7-F951-BC1B55979BEF}"/>
          </ac:grpSpMkLst>
        </pc:grpChg>
        <pc:grpChg chg="add mod ord">
          <ac:chgData name="Asger Meldgaard Frank" userId="28524069211_tp_box_2" providerId="OAuth2" clId="{5D1438BC-4CB1-45F7-ABE1-B71BD9B4C498}" dt="2025-01-14T13:54:48.010" v="293" actId="166"/>
          <ac:grpSpMkLst>
            <pc:docMk/>
            <pc:sldMk cId="408456759" sldId="275"/>
            <ac:grpSpMk id="35" creationId="{DF369CFC-827A-D9FA-1CCE-ABEB17EED6AD}"/>
          </ac:grpSpMkLst>
        </pc:grpChg>
        <pc:grpChg chg="add mod ord">
          <ac:chgData name="Asger Meldgaard Frank" userId="28524069211_tp_box_2" providerId="OAuth2" clId="{5D1438BC-4CB1-45F7-ABE1-B71BD9B4C498}" dt="2025-01-14T13:54:45.817" v="292" actId="166"/>
          <ac:grpSpMkLst>
            <pc:docMk/>
            <pc:sldMk cId="408456759" sldId="275"/>
            <ac:grpSpMk id="37" creationId="{2696AEA5-208B-2996-020A-133D87F30F9B}"/>
          </ac:grpSpMkLst>
        </pc:grpChg>
        <pc:grpChg chg="mod ord topLvl">
          <ac:chgData name="Asger Meldgaard Frank" userId="28524069211_tp_box_2" providerId="OAuth2" clId="{5D1438BC-4CB1-45F7-ABE1-B71BD9B4C498}" dt="2025-01-14T13:52:40.385" v="271" actId="164"/>
          <ac:grpSpMkLst>
            <pc:docMk/>
            <pc:sldMk cId="408456759" sldId="275"/>
            <ac:grpSpMk id="51" creationId="{C7964E0B-5687-0C8E-BDBB-C58A5B9E0D82}"/>
          </ac:grpSpMkLst>
        </pc:grpChg>
        <pc:grpChg chg="mod">
          <ac:chgData name="Asger Meldgaard Frank" userId="28524069211_tp_box_2" providerId="OAuth2" clId="{5D1438BC-4CB1-45F7-ABE1-B71BD9B4C498}" dt="2025-01-14T13:52:51.428" v="273" actId="164"/>
          <ac:grpSpMkLst>
            <pc:docMk/>
            <pc:sldMk cId="408456759" sldId="275"/>
            <ac:grpSpMk id="53" creationId="{23754D92-A3EF-0738-7701-7C6A135BADA9}"/>
          </ac:grpSpMkLst>
        </pc:grpChg>
      </pc:sldChg>
      <pc:sldChg chg="addSp delSp modSp add mod ord">
        <pc:chgData name="Asger Meldgaard Frank" userId="28524069211_tp_box_2" providerId="OAuth2" clId="{5D1438BC-4CB1-45F7-ABE1-B71BD9B4C498}" dt="2025-01-14T13:38:17.414" v="88" actId="1076"/>
        <pc:sldMkLst>
          <pc:docMk/>
          <pc:sldMk cId="582829668" sldId="276"/>
        </pc:sldMkLst>
        <pc:spChg chg="mod">
          <ac:chgData name="Asger Meldgaard Frank" userId="28524069211_tp_box_2" providerId="OAuth2" clId="{5D1438BC-4CB1-45F7-ABE1-B71BD9B4C498}" dt="2025-01-14T13:11:48.316" v="45" actId="20577"/>
          <ac:spMkLst>
            <pc:docMk/>
            <pc:sldMk cId="582829668" sldId="276"/>
            <ac:spMk id="22" creationId="{6B1AEB54-EBD6-FC6A-A3F7-428F0A093CCD}"/>
          </ac:spMkLst>
        </pc:spChg>
        <pc:spChg chg="mod">
          <ac:chgData name="Asger Meldgaard Frank" userId="28524069211_tp_box_2" providerId="OAuth2" clId="{5D1438BC-4CB1-45F7-ABE1-B71BD9B4C498}" dt="2025-01-14T13:10:53.175" v="27" actId="20577"/>
          <ac:spMkLst>
            <pc:docMk/>
            <pc:sldMk cId="582829668" sldId="276"/>
            <ac:spMk id="23" creationId="{14720050-484A-12C2-72CE-1058C329A527}"/>
          </ac:spMkLst>
        </pc:spChg>
        <pc:spChg chg="mod ord">
          <ac:chgData name="Asger Meldgaard Frank" userId="28524069211_tp_box_2" providerId="OAuth2" clId="{5D1438BC-4CB1-45F7-ABE1-B71BD9B4C498}" dt="2025-01-14T13:38:17.414" v="88" actId="1076"/>
          <ac:spMkLst>
            <pc:docMk/>
            <pc:sldMk cId="582829668" sldId="276"/>
            <ac:spMk id="32" creationId="{F7FE81CD-E0AD-880C-7C14-43BB7D73F089}"/>
          </ac:spMkLst>
        </pc:spChg>
        <pc:picChg chg="add mod">
          <ac:chgData name="Asger Meldgaard Frank" userId="28524069211_tp_box_2" providerId="OAuth2" clId="{5D1438BC-4CB1-45F7-ABE1-B71BD9B4C498}" dt="2025-01-14T13:11:24.444" v="35" actId="1582"/>
          <ac:picMkLst>
            <pc:docMk/>
            <pc:sldMk cId="582829668" sldId="276"/>
            <ac:picMk id="4" creationId="{FF58E6A4-7E60-831B-D603-10A2E264FE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E319F-1B38-4171-B59A-4F03FF7E82F8}" type="datetimeFigureOut">
              <a:rPr lang="LID4096" smtClean="0"/>
              <a:t>01/16/2025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F0EA2-DD80-47D4-A759-0DB36A9EEDB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10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F0EA2-DD80-47D4-A759-0DB36A9EEDB8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7000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F0EA2-DD80-47D4-A759-0DB36A9EEDB8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480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sv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4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5.png"/><Relationship Id="rId5" Type="http://schemas.openxmlformats.org/officeDocument/2006/relationships/image" Target="../media/image17.sv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sv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svg"/><Relationship Id="rId18" Type="http://schemas.openxmlformats.org/officeDocument/2006/relationships/image" Target="../media/image18.png"/><Relationship Id="rId26" Type="http://schemas.openxmlformats.org/officeDocument/2006/relationships/image" Target="../media/image100.jpeg"/><Relationship Id="rId3" Type="http://schemas.openxmlformats.org/officeDocument/2006/relationships/image" Target="../media/image2.svg"/><Relationship Id="rId21" Type="http://schemas.openxmlformats.org/officeDocument/2006/relationships/image" Target="../media/image98.png"/><Relationship Id="rId7" Type="http://schemas.openxmlformats.org/officeDocument/2006/relationships/image" Target="../media/image51.svg"/><Relationship Id="rId12" Type="http://schemas.openxmlformats.org/officeDocument/2006/relationships/image" Target="../media/image54.png"/><Relationship Id="rId17" Type="http://schemas.openxmlformats.org/officeDocument/2006/relationships/image" Target="../media/image17.svg"/><Relationship Id="rId25" Type="http://schemas.openxmlformats.org/officeDocument/2006/relationships/image" Target="../media/image99.jpe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3.svg"/><Relationship Id="rId24" Type="http://schemas.openxmlformats.org/officeDocument/2006/relationships/image" Target="../media/image22.svg"/><Relationship Id="rId5" Type="http://schemas.openxmlformats.org/officeDocument/2006/relationships/image" Target="../media/image47.svg"/><Relationship Id="rId15" Type="http://schemas.openxmlformats.org/officeDocument/2006/relationships/image" Target="../media/image15.png"/><Relationship Id="rId23" Type="http://schemas.openxmlformats.org/officeDocument/2006/relationships/image" Target="../media/image21.png"/><Relationship Id="rId28" Type="http://schemas.openxmlformats.org/officeDocument/2006/relationships/image" Target="../media/image102.jpeg"/><Relationship Id="rId10" Type="http://schemas.openxmlformats.org/officeDocument/2006/relationships/image" Target="../media/image52.png"/><Relationship Id="rId19" Type="http://schemas.openxmlformats.org/officeDocument/2006/relationships/image" Target="../media/image20.png"/><Relationship Id="rId4" Type="http://schemas.openxmlformats.org/officeDocument/2006/relationships/image" Target="../media/image46.png"/><Relationship Id="rId9" Type="http://schemas.openxmlformats.org/officeDocument/2006/relationships/image" Target="../media/image43.svg"/><Relationship Id="rId14" Type="http://schemas.openxmlformats.org/officeDocument/2006/relationships/image" Target="../media/image23.png"/><Relationship Id="rId22" Type="http://schemas.openxmlformats.org/officeDocument/2006/relationships/image" Target="../media/image19.png"/><Relationship Id="rId27" Type="http://schemas.openxmlformats.org/officeDocument/2006/relationships/image" Target="../media/image10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svg"/><Relationship Id="rId18" Type="http://schemas.openxmlformats.org/officeDocument/2006/relationships/image" Target="../media/image15.png"/><Relationship Id="rId3" Type="http://schemas.openxmlformats.org/officeDocument/2006/relationships/image" Target="../media/image2.svg"/><Relationship Id="rId21" Type="http://schemas.openxmlformats.org/officeDocument/2006/relationships/image" Target="../media/image18.png"/><Relationship Id="rId7" Type="http://schemas.openxmlformats.org/officeDocument/2006/relationships/image" Target="../media/image104.svg"/><Relationship Id="rId12" Type="http://schemas.openxmlformats.org/officeDocument/2006/relationships/image" Target="../media/image109.png"/><Relationship Id="rId17" Type="http://schemas.openxmlformats.org/officeDocument/2006/relationships/image" Target="../media/image114.svg"/><Relationship Id="rId25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24" Type="http://schemas.openxmlformats.org/officeDocument/2006/relationships/image" Target="../media/image21.png"/><Relationship Id="rId5" Type="http://schemas.openxmlformats.org/officeDocument/2006/relationships/image" Target="../media/image37.svg"/><Relationship Id="rId15" Type="http://schemas.openxmlformats.org/officeDocument/2006/relationships/image" Target="../media/image112.svg"/><Relationship Id="rId23" Type="http://schemas.openxmlformats.org/officeDocument/2006/relationships/image" Target="../media/image20.png"/><Relationship Id="rId10" Type="http://schemas.openxmlformats.org/officeDocument/2006/relationships/image" Target="../media/image107.png"/><Relationship Id="rId19" Type="http://schemas.openxmlformats.org/officeDocument/2006/relationships/image" Target="../media/image16.png"/><Relationship Id="rId4" Type="http://schemas.openxmlformats.org/officeDocument/2006/relationships/image" Target="../media/image36.png"/><Relationship Id="rId9" Type="http://schemas.openxmlformats.org/officeDocument/2006/relationships/image" Target="../media/image106.svg"/><Relationship Id="rId14" Type="http://schemas.openxmlformats.org/officeDocument/2006/relationships/image" Target="../media/image111.png"/><Relationship Id="rId2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5" Type="http://schemas.openxmlformats.org/officeDocument/2006/relationships/image" Target="../media/image116.svg"/><Relationship Id="rId15" Type="http://schemas.openxmlformats.org/officeDocument/2006/relationships/image" Target="../media/image126.svg"/><Relationship Id="rId23" Type="http://schemas.openxmlformats.org/officeDocument/2006/relationships/image" Target="../media/image22.svg"/><Relationship Id="rId10" Type="http://schemas.openxmlformats.org/officeDocument/2006/relationships/image" Target="../media/image121.png"/><Relationship Id="rId19" Type="http://schemas.openxmlformats.org/officeDocument/2006/relationships/image" Target="../media/image18.png"/><Relationship Id="rId4" Type="http://schemas.openxmlformats.org/officeDocument/2006/relationships/image" Target="../media/image115.png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18.png"/><Relationship Id="rId10" Type="http://schemas.openxmlformats.org/officeDocument/2006/relationships/image" Target="../media/image30.png"/><Relationship Id="rId19" Type="http://schemas.openxmlformats.org/officeDocument/2006/relationships/image" Target="../media/image22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26" Type="http://schemas.openxmlformats.org/officeDocument/2006/relationships/image" Target="../media/image21.png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image" Target="../media/image14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7.svg"/><Relationship Id="rId24" Type="http://schemas.openxmlformats.org/officeDocument/2006/relationships/image" Target="../media/image19.png"/><Relationship Id="rId5" Type="http://schemas.openxmlformats.org/officeDocument/2006/relationships/image" Target="../media/image33.svg"/><Relationship Id="rId15" Type="http://schemas.openxmlformats.org/officeDocument/2006/relationships/image" Target="../media/image41.sv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17.svg"/><Relationship Id="rId27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svg"/><Relationship Id="rId18" Type="http://schemas.openxmlformats.org/officeDocument/2006/relationships/image" Target="../media/image57.svg"/><Relationship Id="rId3" Type="http://schemas.openxmlformats.org/officeDocument/2006/relationships/image" Target="../media/image2.svg"/><Relationship Id="rId21" Type="http://schemas.openxmlformats.org/officeDocument/2006/relationships/image" Target="../media/image60.svg"/><Relationship Id="rId7" Type="http://schemas.openxmlformats.org/officeDocument/2006/relationships/image" Target="../media/image49.sv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3.svg"/><Relationship Id="rId5" Type="http://schemas.openxmlformats.org/officeDocument/2006/relationships/image" Target="../media/image47.svg"/><Relationship Id="rId15" Type="http://schemas.openxmlformats.org/officeDocument/2006/relationships/image" Target="../media/image55.svg"/><Relationship Id="rId10" Type="http://schemas.openxmlformats.org/officeDocument/2006/relationships/image" Target="../media/image42.png"/><Relationship Id="rId19" Type="http://schemas.openxmlformats.org/officeDocument/2006/relationships/image" Target="../media/image58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jpg"/><Relationship Id="rId3" Type="http://schemas.openxmlformats.org/officeDocument/2006/relationships/image" Target="../media/image1.png"/><Relationship Id="rId21" Type="http://schemas.openxmlformats.org/officeDocument/2006/relationships/image" Target="../media/image75.png"/><Relationship Id="rId7" Type="http://schemas.openxmlformats.org/officeDocument/2006/relationships/image" Target="../media/image44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64.svg"/><Relationship Id="rId19" Type="http://schemas.openxmlformats.org/officeDocument/2006/relationships/image" Target="../media/image73.png"/><Relationship Id="rId4" Type="http://schemas.openxmlformats.org/officeDocument/2006/relationships/image" Target="../media/image2.sv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sv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3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3.png"/><Relationship Id="rId1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2.sv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84.png"/><Relationship Id="rId15" Type="http://schemas.openxmlformats.org/officeDocument/2006/relationships/image" Target="../media/image85.jpeg"/><Relationship Id="rId10" Type="http://schemas.openxmlformats.org/officeDocument/2006/relationships/image" Target="../media/image20.png"/><Relationship Id="rId4" Type="http://schemas.openxmlformats.org/officeDocument/2006/relationships/image" Target="../media/image2.svg"/><Relationship Id="rId9" Type="http://schemas.openxmlformats.org/officeDocument/2006/relationships/image" Target="../media/image18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sv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4396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9" y="0"/>
                </a:lnTo>
                <a:lnTo>
                  <a:pt x="19390899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3" name="Group 3"/>
          <p:cNvGrpSpPr/>
          <p:nvPr/>
        </p:nvGrpSpPr>
        <p:grpSpPr>
          <a:xfrm>
            <a:off x="-761592" y="8743950"/>
            <a:ext cx="20530423" cy="3086100"/>
            <a:chOff x="0" y="0"/>
            <a:chExt cx="54071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6976" y="1298424"/>
            <a:ext cx="8244693" cy="7959876"/>
          </a:xfrm>
          <a:custGeom>
            <a:avLst/>
            <a:gdLst/>
            <a:ahLst/>
            <a:cxnLst/>
            <a:rect l="l" t="t" r="r" b="b"/>
            <a:pathLst>
              <a:path w="8244693" h="7959876">
                <a:moveTo>
                  <a:pt x="0" y="0"/>
                </a:moveTo>
                <a:lnTo>
                  <a:pt x="8244693" y="0"/>
                </a:lnTo>
                <a:lnTo>
                  <a:pt x="8244693" y="7959876"/>
                </a:lnTo>
                <a:lnTo>
                  <a:pt x="0" y="7959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7"/>
          <p:cNvSpPr/>
          <p:nvPr/>
        </p:nvSpPr>
        <p:spPr>
          <a:xfrm rot="-405055">
            <a:off x="14644406" y="7035430"/>
            <a:ext cx="3454728" cy="3417040"/>
          </a:xfrm>
          <a:custGeom>
            <a:avLst/>
            <a:gdLst/>
            <a:ahLst/>
            <a:cxnLst/>
            <a:rect l="l" t="t" r="r" b="b"/>
            <a:pathLst>
              <a:path w="3454728" h="3417040">
                <a:moveTo>
                  <a:pt x="0" y="0"/>
                </a:moveTo>
                <a:lnTo>
                  <a:pt x="3454728" y="0"/>
                </a:lnTo>
                <a:lnTo>
                  <a:pt x="3454728" y="3417040"/>
                </a:lnTo>
                <a:lnTo>
                  <a:pt x="0" y="341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/>
          <p:cNvSpPr/>
          <p:nvPr/>
        </p:nvSpPr>
        <p:spPr>
          <a:xfrm>
            <a:off x="7543800" y="0"/>
            <a:ext cx="2522042" cy="2207020"/>
          </a:xfrm>
          <a:custGeom>
            <a:avLst/>
            <a:gdLst/>
            <a:ahLst/>
            <a:cxnLst/>
            <a:rect l="l" t="t" r="r" b="b"/>
            <a:pathLst>
              <a:path w="3221520" h="3221520">
                <a:moveTo>
                  <a:pt x="0" y="0"/>
                </a:moveTo>
                <a:lnTo>
                  <a:pt x="3221520" y="0"/>
                </a:lnTo>
                <a:lnTo>
                  <a:pt x="3221520" y="3221520"/>
                </a:lnTo>
                <a:lnTo>
                  <a:pt x="0" y="3221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 rot="-1067796">
            <a:off x="-413606" y="1309103"/>
            <a:ext cx="2246447" cy="2628821"/>
          </a:xfrm>
          <a:custGeom>
            <a:avLst/>
            <a:gdLst/>
            <a:ahLst/>
            <a:cxnLst/>
            <a:rect l="l" t="t" r="r" b="b"/>
            <a:pathLst>
              <a:path w="2246447" h="2628821">
                <a:moveTo>
                  <a:pt x="0" y="0"/>
                </a:moveTo>
                <a:lnTo>
                  <a:pt x="2246447" y="0"/>
                </a:lnTo>
                <a:lnTo>
                  <a:pt x="2246447" y="2628821"/>
                </a:lnTo>
                <a:lnTo>
                  <a:pt x="0" y="2628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16026686" y="235904"/>
            <a:ext cx="2924128" cy="2913495"/>
          </a:xfrm>
          <a:custGeom>
            <a:avLst/>
            <a:gdLst/>
            <a:ahLst/>
            <a:cxnLst/>
            <a:rect l="l" t="t" r="r" b="b"/>
            <a:pathLst>
              <a:path w="2924128" h="2913495">
                <a:moveTo>
                  <a:pt x="0" y="0"/>
                </a:moveTo>
                <a:lnTo>
                  <a:pt x="2924128" y="0"/>
                </a:lnTo>
                <a:lnTo>
                  <a:pt x="2924128" y="2913495"/>
                </a:lnTo>
                <a:lnTo>
                  <a:pt x="0" y="29134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/>
          <p:cNvSpPr txBox="1"/>
          <p:nvPr/>
        </p:nvSpPr>
        <p:spPr>
          <a:xfrm>
            <a:off x="9503619" y="7169219"/>
            <a:ext cx="616111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15 January, 2025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0996510" y="7749609"/>
            <a:ext cx="3131642" cy="19050"/>
          </a:xfrm>
          <a:prstGeom prst="line">
            <a:avLst/>
          </a:prstGeom>
          <a:ln w="38100" cap="flat">
            <a:solidFill>
              <a:srgbClr val="FFD50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13" name="Freeform 13"/>
          <p:cNvSpPr/>
          <p:nvPr/>
        </p:nvSpPr>
        <p:spPr>
          <a:xfrm>
            <a:off x="8642857" y="8131298"/>
            <a:ext cx="1216393" cy="1225305"/>
          </a:xfrm>
          <a:custGeom>
            <a:avLst/>
            <a:gdLst/>
            <a:ahLst/>
            <a:cxnLst/>
            <a:rect l="l" t="t" r="r" b="b"/>
            <a:pathLst>
              <a:path w="1216393" h="1225305">
                <a:moveTo>
                  <a:pt x="0" y="0"/>
                </a:moveTo>
                <a:lnTo>
                  <a:pt x="1216393" y="0"/>
                </a:lnTo>
                <a:lnTo>
                  <a:pt x="1216393" y="1225304"/>
                </a:lnTo>
                <a:lnTo>
                  <a:pt x="0" y="12253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14"/>
          <p:cNvSpPr/>
          <p:nvPr/>
        </p:nvSpPr>
        <p:spPr>
          <a:xfrm>
            <a:off x="11465025" y="8131298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Freeform 15"/>
          <p:cNvSpPr/>
          <p:nvPr/>
        </p:nvSpPr>
        <p:spPr>
          <a:xfrm>
            <a:off x="-260483" y="8643805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6" name="Freeform 16"/>
          <p:cNvSpPr/>
          <p:nvPr/>
        </p:nvSpPr>
        <p:spPr>
          <a:xfrm>
            <a:off x="1745736" y="235904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Freeform 17"/>
          <p:cNvSpPr/>
          <p:nvPr/>
        </p:nvSpPr>
        <p:spPr>
          <a:xfrm>
            <a:off x="4408454" y="5143500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Freeform 18"/>
          <p:cNvSpPr/>
          <p:nvPr/>
        </p:nvSpPr>
        <p:spPr>
          <a:xfrm>
            <a:off x="11465025" y="145807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9" name="Freeform 19"/>
          <p:cNvSpPr/>
          <p:nvPr/>
        </p:nvSpPr>
        <p:spPr>
          <a:xfrm>
            <a:off x="16155778" y="5517033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0" name="TextBox 20"/>
          <p:cNvSpPr txBox="1"/>
          <p:nvPr/>
        </p:nvSpPr>
        <p:spPr>
          <a:xfrm>
            <a:off x="8073659" y="3311920"/>
            <a:ext cx="9492201" cy="3724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0"/>
              </a:lnSpc>
            </a:pPr>
            <a:r>
              <a:rPr lang="en-US" sz="10908">
                <a:solidFill>
                  <a:srgbClr val="000000"/>
                </a:solidFill>
                <a:latin typeface="Hitchcut"/>
                <a:ea typeface="Hitchcut"/>
                <a:cs typeface="Hitchcut"/>
                <a:sym typeface="Hitchcut"/>
              </a:rPr>
              <a:t>CAKE CLUB AWARDS SHOW</a:t>
            </a:r>
          </a:p>
        </p:txBody>
      </p:sp>
      <p:sp>
        <p:nvSpPr>
          <p:cNvPr id="21" name="Freeform 34">
            <a:extLst>
              <a:ext uri="{FF2B5EF4-FFF2-40B4-BE49-F238E27FC236}">
                <a16:creationId xmlns:a16="http://schemas.microsoft.com/office/drawing/2014/main" id="{7FB399E0-241B-5F2E-3DB7-17F403C60B35}"/>
              </a:ext>
            </a:extLst>
          </p:cNvPr>
          <p:cNvSpPr/>
          <p:nvPr/>
        </p:nvSpPr>
        <p:spPr>
          <a:xfrm>
            <a:off x="-44964" y="4403909"/>
            <a:ext cx="1000982" cy="821635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2" name="Freeform 34">
            <a:extLst>
              <a:ext uri="{FF2B5EF4-FFF2-40B4-BE49-F238E27FC236}">
                <a16:creationId xmlns:a16="http://schemas.microsoft.com/office/drawing/2014/main" id="{FDAD5F15-71A8-0530-FAF0-414B5E499972}"/>
              </a:ext>
            </a:extLst>
          </p:cNvPr>
          <p:cNvSpPr/>
          <p:nvPr/>
        </p:nvSpPr>
        <p:spPr>
          <a:xfrm>
            <a:off x="6616614" y="2908331"/>
            <a:ext cx="1098977" cy="807178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C61A6-F9B7-28A6-0AAE-54DC11E20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350DA5-225D-D3B3-A273-66B0DDF00089}"/>
              </a:ext>
            </a:extLst>
          </p:cNvPr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DB51DA6-0830-2305-2F38-C249FCFB7617}"/>
              </a:ext>
            </a:extLst>
          </p:cNvPr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2179C76-7DFD-BA04-E1A8-ACA0275D61EA}"/>
                </a:ext>
              </a:extLst>
            </p:cNvPr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1A215D8-2497-A49D-E0BB-A542C274E6AD}"/>
                </a:ext>
              </a:extLst>
            </p:cNvPr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B9B8EC17-10D2-585B-6FAD-140A2418B55F}"/>
              </a:ext>
            </a:extLst>
          </p:cNvPr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KEY INSIGHTS FROM SCORES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F120CE3-BE40-F3B9-DA6E-9CABED9B81C6}"/>
              </a:ext>
            </a:extLst>
          </p:cNvPr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9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Everyone loves chocolate, or do they?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DAC5CEE3-B9B1-6412-A8AF-A4F74AA59FE8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32B94D02-E8B6-4CBA-4B89-501CEFAFE173}"/>
              </a:ext>
            </a:extLst>
          </p:cNvPr>
          <p:cNvSpPr/>
          <p:nvPr/>
        </p:nvSpPr>
        <p:spPr>
          <a:xfrm>
            <a:off x="457200" y="8131298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D675F3E6-4AE1-BA3A-B554-358AA943C52E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7AB61B4C-2AE9-AE90-0E0D-FC8F444C8364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065CE769-5000-A750-F800-17B8CE44301D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2C8A1C2-A528-0BA4-429D-48BFFC885B5E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1AB25F-6348-81F1-BEC1-772EA857DB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0475" y="1755140"/>
            <a:ext cx="9725025" cy="7229475"/>
          </a:xfrm>
          <a:prstGeom prst="rect">
            <a:avLst/>
          </a:prstGeom>
          <a:ln w="57150">
            <a:solidFill>
              <a:srgbClr val="0BA595"/>
            </a:solidFill>
          </a:ln>
        </p:spPr>
      </p:pic>
      <p:sp>
        <p:nvSpPr>
          <p:cNvPr id="32" name="Freeform 17">
            <a:extLst>
              <a:ext uri="{FF2B5EF4-FFF2-40B4-BE49-F238E27FC236}">
                <a16:creationId xmlns:a16="http://schemas.microsoft.com/office/drawing/2014/main" id="{8CFAF0AA-FB6A-FCEE-BFD5-AB86288B86B6}"/>
              </a:ext>
            </a:extLst>
          </p:cNvPr>
          <p:cNvSpPr/>
          <p:nvPr/>
        </p:nvSpPr>
        <p:spPr>
          <a:xfrm>
            <a:off x="11430000" y="8531860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50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AB8C2B-73CC-25B8-ADFF-6063A495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7B530E-6F57-2ED8-46A3-505B458C6B04}"/>
              </a:ext>
            </a:extLst>
          </p:cNvPr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612BD6F-6868-9469-CD68-32D71D688906}"/>
              </a:ext>
            </a:extLst>
          </p:cNvPr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B41F2BD-CB3F-A4DD-A518-3D51091BB376}"/>
                </a:ext>
              </a:extLst>
            </p:cNvPr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E416A33-40C6-B551-63E4-3DFA85FA5129}"/>
                </a:ext>
              </a:extLst>
            </p:cNvPr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020D645-28F2-D784-F6B6-8D60B743366F}"/>
              </a:ext>
            </a:extLst>
          </p:cNvPr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KEY INSIGHTS FROM SCORES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4F5EFBF-0EA1-F863-240C-7698A370D3A7}"/>
              </a:ext>
            </a:extLst>
          </p:cNvPr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What about the much talked about berries?</a:t>
            </a: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55E60858-F68F-6B7C-3A71-E4AFD83CD561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CDFC498E-349B-8FA2-C6E8-CB0C0F1A1CB9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C8717CA5-4C30-3A77-49CE-2F8C9B57AE3F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B5BD54F-2C0E-6E84-CDE7-3C6C7DC3FC7D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1A67F2EB-F415-3303-511C-774BC5EA4083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C6053F80-D2E7-3C5A-D961-BEC4D3E28245}"/>
              </a:ext>
            </a:extLst>
          </p:cNvPr>
          <p:cNvSpPr/>
          <p:nvPr/>
        </p:nvSpPr>
        <p:spPr>
          <a:xfrm>
            <a:off x="457200" y="8131298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33024-4359-C2A5-CA26-38F61FB610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3636" y="1812008"/>
            <a:ext cx="10078703" cy="6820728"/>
          </a:xfrm>
          <a:prstGeom prst="rect">
            <a:avLst/>
          </a:prstGeom>
          <a:solidFill>
            <a:schemeClr val="accent2"/>
          </a:solidFill>
          <a:ln w="57150">
            <a:solidFill>
              <a:srgbClr val="0BA595"/>
            </a:solidFill>
          </a:ln>
        </p:spPr>
      </p:pic>
      <p:sp>
        <p:nvSpPr>
          <p:cNvPr id="32" name="Freeform 17">
            <a:extLst>
              <a:ext uri="{FF2B5EF4-FFF2-40B4-BE49-F238E27FC236}">
                <a16:creationId xmlns:a16="http://schemas.microsoft.com/office/drawing/2014/main" id="{F6C9CB91-4765-9909-D9B2-F004112C4D54}"/>
              </a:ext>
            </a:extLst>
          </p:cNvPr>
          <p:cNvSpPr/>
          <p:nvPr/>
        </p:nvSpPr>
        <p:spPr>
          <a:xfrm>
            <a:off x="6889782" y="8474992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1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840CF-9C07-3B80-FC7A-FC428535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C8A7C1-37F3-AE9F-F04D-40CE18CEF0F4}"/>
              </a:ext>
            </a:extLst>
          </p:cNvPr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DDF2787-6B94-8A8F-4AB7-7E22407E2532}"/>
              </a:ext>
            </a:extLst>
          </p:cNvPr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E04690B-EA85-EBED-057C-23FE0E1CC360}"/>
                </a:ext>
              </a:extLst>
            </p:cNvPr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DF74AE3-37B3-50DF-197E-B0AEA8B4151E}"/>
                </a:ext>
              </a:extLst>
            </p:cNvPr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B427367-9E65-1254-B085-E559EC6098C3}"/>
              </a:ext>
            </a:extLst>
          </p:cNvPr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KEY INSIGHTS FROM SCORES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8272AA6-2B69-92D3-262E-C9750B1A9F62}"/>
              </a:ext>
            </a:extLst>
          </p:cNvPr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What ensures a good cake?</a:t>
            </a: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223F8642-4C21-079A-564F-63B3DCDD8402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6659CD27-C1CB-C7C6-0D62-76A97BE32D3B}"/>
              </a:ext>
            </a:extLst>
          </p:cNvPr>
          <p:cNvSpPr/>
          <p:nvPr/>
        </p:nvSpPr>
        <p:spPr>
          <a:xfrm>
            <a:off x="457200" y="8131298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62DC5000-3765-047C-9578-5029D21ED830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2CF8F1BE-2382-A55E-8409-4689D2879B41}"/>
              </a:ext>
            </a:extLst>
          </p:cNvPr>
          <p:cNvSpPr/>
          <p:nvPr/>
        </p:nvSpPr>
        <p:spPr>
          <a:xfrm>
            <a:off x="7010400" y="8346702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5CAC4D1E-12DB-D2F3-DEA9-BE0D9DB348E4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640E933B-04DE-F1F9-5EB0-E28A7FFE6DC7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CDF67F3-0F1C-A187-0F67-DBB1D90DE76F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A9BB3-AAAA-713C-EE4F-88F76A420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0937" y="1831353"/>
            <a:ext cx="9510720" cy="6436347"/>
          </a:xfrm>
          <a:prstGeom prst="rect">
            <a:avLst/>
          </a:prstGeom>
          <a:ln w="57150">
            <a:solidFill>
              <a:srgbClr val="0BA595"/>
            </a:solidFill>
          </a:ln>
        </p:spPr>
      </p:pic>
      <p:pic>
        <p:nvPicPr>
          <p:cNvPr id="3076" name="Picture 4" descr="Flag of Sweden - Wikipedia">
            <a:extLst>
              <a:ext uri="{FF2B5EF4-FFF2-40B4-BE49-F238E27FC236}">
                <a16:creationId xmlns:a16="http://schemas.microsoft.com/office/drawing/2014/main" id="{5657610A-7836-9DE3-4735-316EDFFA5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156" y="7274221"/>
            <a:ext cx="3423012" cy="2139383"/>
          </a:xfrm>
          <a:prstGeom prst="rect">
            <a:avLst/>
          </a:prstGeom>
          <a:noFill/>
          <a:ln>
            <a:solidFill>
              <a:srgbClr val="00529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14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2107B-C2AF-0377-7E3E-F63CC2818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DB5F78-D11F-4D45-2CC0-C6D16C531BF0}"/>
              </a:ext>
            </a:extLst>
          </p:cNvPr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9398457-CCAE-77FD-83DF-B08632498F11}"/>
              </a:ext>
            </a:extLst>
          </p:cNvPr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9993F9A-0427-9182-6783-70A1D865C0FE}"/>
                </a:ext>
              </a:extLst>
            </p:cNvPr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FEEED4EE-E1CB-5A59-3BD6-94BD7225DB98}"/>
                </a:ext>
              </a:extLst>
            </p:cNvPr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8B1FDA9-A57A-A63F-5A42-355BF0BED369}"/>
              </a:ext>
            </a:extLst>
          </p:cNvPr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KEY INSIGHTS FROM SCORES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199F8DE-62FD-2CC1-4A14-0C4D1ED4D97C}"/>
              </a:ext>
            </a:extLst>
          </p:cNvPr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What ensures a good cake?</a:t>
            </a: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A13A2E2D-FEF3-8FE4-18B5-8673E48EBDBD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BD68400D-CC2A-2A2D-E064-FD7E3F7FD24B}"/>
              </a:ext>
            </a:extLst>
          </p:cNvPr>
          <p:cNvSpPr/>
          <p:nvPr/>
        </p:nvSpPr>
        <p:spPr>
          <a:xfrm>
            <a:off x="457200" y="8131298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1A7AE0E5-823E-64B2-18D0-5405178873FA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DCC37DC4-DE11-11DC-9128-F7E5C4B818CF}"/>
              </a:ext>
            </a:extLst>
          </p:cNvPr>
          <p:cNvSpPr/>
          <p:nvPr/>
        </p:nvSpPr>
        <p:spPr>
          <a:xfrm>
            <a:off x="7037421" y="8717400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6443680B-F704-DCC1-76A0-B497A0677289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BC2F1361-2D41-59CE-2A64-5E8BA67E021E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CE1CBEB-705A-698F-81FC-64E8DAC3668D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CA090-D12B-1F0C-4A55-A7FFC0586A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9070" y="1902359"/>
            <a:ext cx="9843632" cy="6661645"/>
          </a:xfrm>
          <a:prstGeom prst="rect">
            <a:avLst/>
          </a:prstGeom>
          <a:ln w="57150">
            <a:solidFill>
              <a:srgbClr val="0BA595"/>
            </a:solidFill>
          </a:ln>
        </p:spPr>
      </p:pic>
    </p:spTree>
    <p:extLst>
      <p:ext uri="{BB962C8B-B14F-4D97-AF65-F5344CB8AC3E}">
        <p14:creationId xmlns:p14="http://schemas.microsoft.com/office/powerpoint/2010/main" val="215496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6E46E-47C1-873A-3A6A-ACDE2A09F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23EAAA-1C6D-78AC-5FDD-0EEF20262943}"/>
              </a:ext>
            </a:extLst>
          </p:cNvPr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A08F0DA-F0A6-1BF6-384D-A76B6D592060}"/>
              </a:ext>
            </a:extLst>
          </p:cNvPr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446C9A7-FF3C-85F2-06FD-84BB96D3B241}"/>
                </a:ext>
              </a:extLst>
            </p:cNvPr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1D66F90-498C-4653-7043-01A7CD985A29}"/>
                </a:ext>
              </a:extLst>
            </p:cNvPr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A7F72BE-AEB4-11FA-489E-42B583D6DA85}"/>
              </a:ext>
            </a:extLst>
          </p:cNvPr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KEY INSIGHTS FROM SCORES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F261A58-CAF0-C268-21CB-79F6C356B722}"/>
              </a:ext>
            </a:extLst>
          </p:cNvPr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Is cake scores influenced by weather?</a:t>
            </a: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5D154EDC-BCC1-5CFC-9544-B02799F7195F}"/>
              </a:ext>
            </a:extLst>
          </p:cNvPr>
          <p:cNvSpPr/>
          <p:nvPr/>
        </p:nvSpPr>
        <p:spPr>
          <a:xfrm>
            <a:off x="457200" y="8131298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180AE286-F81E-B6BC-D846-E10FE3C91B10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4548E16E-5E63-AED5-5B51-1E53452B2FB7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F8F31876-DA3B-4D2E-3A4C-E09CCADA28AA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418F029-B1D2-190F-617B-1D1ED8866B1A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16938-F0F2-0BEF-A184-FFC72E636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2058" y="1811695"/>
            <a:ext cx="10503883" cy="7108467"/>
          </a:xfrm>
          <a:prstGeom prst="rect">
            <a:avLst/>
          </a:prstGeom>
          <a:ln w="57150">
            <a:solidFill>
              <a:srgbClr val="0BA595"/>
            </a:solidFill>
          </a:ln>
        </p:spPr>
      </p:pic>
      <p:sp>
        <p:nvSpPr>
          <p:cNvPr id="32" name="Freeform 17">
            <a:extLst>
              <a:ext uri="{FF2B5EF4-FFF2-40B4-BE49-F238E27FC236}">
                <a16:creationId xmlns:a16="http://schemas.microsoft.com/office/drawing/2014/main" id="{37E16603-BFA0-25C0-E75A-AE60D50F1E69}"/>
              </a:ext>
            </a:extLst>
          </p:cNvPr>
          <p:cNvSpPr/>
          <p:nvPr/>
        </p:nvSpPr>
        <p:spPr>
          <a:xfrm>
            <a:off x="5181600" y="8469505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56443197-D497-BC90-C8D2-5DA8099CADAE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18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892CF-1345-B87A-7F5D-0A2D77027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B31224-030A-AF53-FFCB-168A77864D18}"/>
              </a:ext>
            </a:extLst>
          </p:cNvPr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0E0CC2A-9E9B-2EDD-25CE-1E7376D80D8A}"/>
              </a:ext>
            </a:extLst>
          </p:cNvPr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076BECB-E023-F742-9208-56D71C4E2A03}"/>
                </a:ext>
              </a:extLst>
            </p:cNvPr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CA0ADDA-8B73-88A1-889D-B6EE6E8922B1}"/>
                </a:ext>
              </a:extLst>
            </p:cNvPr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3C932117-591E-E3B1-9075-87D40732D72B}"/>
              </a:ext>
            </a:extLst>
          </p:cNvPr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KEY INSIGHTS FROM SCORES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04C5CDA-F149-0ABF-D285-E6246BDECEFB}"/>
              </a:ext>
            </a:extLst>
          </p:cNvPr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Cake scores over the course of the cake club?</a:t>
            </a: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38ED2D37-A0F7-5046-50F9-17118D4DBC8A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E986CD06-7A02-9877-7692-C11CD7EFE825}"/>
              </a:ext>
            </a:extLst>
          </p:cNvPr>
          <p:cNvSpPr/>
          <p:nvPr/>
        </p:nvSpPr>
        <p:spPr>
          <a:xfrm>
            <a:off x="457200" y="8131298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5D16BDE9-9936-D771-EFF9-5B5F31FDE51F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E4FE45BE-B29B-5941-D298-5276C8A59D5B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18B5A3A6-C146-9155-8532-DDF10D51BD6D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974BD98-9ED4-7223-E652-40E429577BA6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10D54-2994-DBCD-4BC4-74B025D597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670" y="1798995"/>
            <a:ext cx="10012639" cy="7014903"/>
          </a:xfrm>
          <a:prstGeom prst="rect">
            <a:avLst/>
          </a:prstGeom>
          <a:ln w="57150">
            <a:solidFill>
              <a:srgbClr val="0BA595"/>
            </a:solidFill>
          </a:ln>
        </p:spPr>
      </p:pic>
      <p:sp>
        <p:nvSpPr>
          <p:cNvPr id="32" name="Freeform 17">
            <a:extLst>
              <a:ext uri="{FF2B5EF4-FFF2-40B4-BE49-F238E27FC236}">
                <a16:creationId xmlns:a16="http://schemas.microsoft.com/office/drawing/2014/main" id="{DBBF8671-CC41-BB24-C9F0-12D24EE3AE33}"/>
              </a:ext>
            </a:extLst>
          </p:cNvPr>
          <p:cNvSpPr/>
          <p:nvPr/>
        </p:nvSpPr>
        <p:spPr>
          <a:xfrm>
            <a:off x="4813010" y="8493111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7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404DE-4A54-29CA-BC99-990628FF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4DFA83-FD4A-6393-FF70-FDF7BD13607C}"/>
              </a:ext>
            </a:extLst>
          </p:cNvPr>
          <p:cNvSpPr/>
          <p:nvPr/>
        </p:nvSpPr>
        <p:spPr>
          <a:xfrm>
            <a:off x="-543972" y="-2819225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9" y="0"/>
                </a:lnTo>
                <a:lnTo>
                  <a:pt x="19390899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2C50E1B9-55B9-ABAC-6EA3-245C8BED654B}"/>
              </a:ext>
            </a:extLst>
          </p:cNvPr>
          <p:cNvSpPr/>
          <p:nvPr/>
        </p:nvSpPr>
        <p:spPr>
          <a:xfrm rot="478142">
            <a:off x="15686861" y="-186001"/>
            <a:ext cx="2824671" cy="3305467"/>
          </a:xfrm>
          <a:custGeom>
            <a:avLst/>
            <a:gdLst/>
            <a:ahLst/>
            <a:cxnLst/>
            <a:rect l="l" t="t" r="r" b="b"/>
            <a:pathLst>
              <a:path w="2824671" h="3305467">
                <a:moveTo>
                  <a:pt x="0" y="0"/>
                </a:moveTo>
                <a:lnTo>
                  <a:pt x="2824672" y="0"/>
                </a:lnTo>
                <a:lnTo>
                  <a:pt x="2824672" y="3305467"/>
                </a:lnTo>
                <a:lnTo>
                  <a:pt x="0" y="3305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CBF809E-5EC8-50DC-A8AE-33EF5DBCEB5F}"/>
              </a:ext>
            </a:extLst>
          </p:cNvPr>
          <p:cNvSpPr/>
          <p:nvPr/>
        </p:nvSpPr>
        <p:spPr>
          <a:xfrm rot="3080045">
            <a:off x="-108651" y="750371"/>
            <a:ext cx="1999153" cy="3689713"/>
          </a:xfrm>
          <a:custGeom>
            <a:avLst/>
            <a:gdLst/>
            <a:ahLst/>
            <a:cxnLst/>
            <a:rect l="l" t="t" r="r" b="b"/>
            <a:pathLst>
              <a:path w="1999153" h="3689713">
                <a:moveTo>
                  <a:pt x="0" y="0"/>
                </a:moveTo>
                <a:lnTo>
                  <a:pt x="1999153" y="0"/>
                </a:lnTo>
                <a:lnTo>
                  <a:pt x="1999153" y="3689712"/>
                </a:lnTo>
                <a:lnTo>
                  <a:pt x="0" y="3689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E01595B4-308C-08FB-4E29-F0E8B4A7F8A8}"/>
              </a:ext>
            </a:extLst>
          </p:cNvPr>
          <p:cNvSpPr/>
          <p:nvPr/>
        </p:nvSpPr>
        <p:spPr>
          <a:xfrm rot="2478576">
            <a:off x="17253547" y="312787"/>
            <a:ext cx="1131523" cy="3050676"/>
          </a:xfrm>
          <a:custGeom>
            <a:avLst/>
            <a:gdLst/>
            <a:ahLst/>
            <a:cxnLst/>
            <a:rect l="l" t="t" r="r" b="b"/>
            <a:pathLst>
              <a:path w="1131523" h="3050676">
                <a:moveTo>
                  <a:pt x="0" y="0"/>
                </a:moveTo>
                <a:lnTo>
                  <a:pt x="1131523" y="0"/>
                </a:lnTo>
                <a:lnTo>
                  <a:pt x="1131523" y="3050676"/>
                </a:lnTo>
                <a:lnTo>
                  <a:pt x="0" y="305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38684064-6111-2FA9-7BF0-D075B3E2700B}"/>
              </a:ext>
            </a:extLst>
          </p:cNvPr>
          <p:cNvSpPr/>
          <p:nvPr/>
        </p:nvSpPr>
        <p:spPr>
          <a:xfrm>
            <a:off x="-2290639" y="8833706"/>
            <a:ext cx="4581277" cy="2115717"/>
          </a:xfrm>
          <a:custGeom>
            <a:avLst/>
            <a:gdLst/>
            <a:ahLst/>
            <a:cxnLst/>
            <a:rect l="l" t="t" r="r" b="b"/>
            <a:pathLst>
              <a:path w="4581277" h="2115717">
                <a:moveTo>
                  <a:pt x="0" y="0"/>
                </a:moveTo>
                <a:lnTo>
                  <a:pt x="4581278" y="0"/>
                </a:lnTo>
                <a:lnTo>
                  <a:pt x="4581278" y="2115717"/>
                </a:lnTo>
                <a:lnTo>
                  <a:pt x="0" y="2115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A49CDDE2-709D-C69F-BB9C-E1A2514AEECA}"/>
              </a:ext>
            </a:extLst>
          </p:cNvPr>
          <p:cNvSpPr/>
          <p:nvPr/>
        </p:nvSpPr>
        <p:spPr>
          <a:xfrm rot="906774">
            <a:off x="16470718" y="6751534"/>
            <a:ext cx="2792127" cy="3017033"/>
          </a:xfrm>
          <a:custGeom>
            <a:avLst/>
            <a:gdLst/>
            <a:ahLst/>
            <a:cxnLst/>
            <a:rect l="l" t="t" r="r" b="b"/>
            <a:pathLst>
              <a:path w="2792127" h="3017033">
                <a:moveTo>
                  <a:pt x="0" y="0"/>
                </a:moveTo>
                <a:lnTo>
                  <a:pt x="2792126" y="0"/>
                </a:lnTo>
                <a:lnTo>
                  <a:pt x="2792126" y="3017033"/>
                </a:lnTo>
                <a:lnTo>
                  <a:pt x="0" y="3017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742C0792-CA81-1F8E-0BB9-F36C5E56E623}"/>
              </a:ext>
            </a:extLst>
          </p:cNvPr>
          <p:cNvSpPr/>
          <p:nvPr/>
        </p:nvSpPr>
        <p:spPr>
          <a:xfrm>
            <a:off x="11949932" y="2839871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4A5BD266-B361-89D2-043B-CBC8CE56CBD5}"/>
              </a:ext>
            </a:extLst>
          </p:cNvPr>
          <p:cNvSpPr txBox="1"/>
          <p:nvPr/>
        </p:nvSpPr>
        <p:spPr>
          <a:xfrm>
            <a:off x="-528068" y="190683"/>
            <a:ext cx="9216192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CAKE CLUB TOP 3</a:t>
            </a: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B7033A24-97C2-E336-9EF2-9CBAF7B61FC2}"/>
              </a:ext>
            </a:extLst>
          </p:cNvPr>
          <p:cNvSpPr/>
          <p:nvPr/>
        </p:nvSpPr>
        <p:spPr>
          <a:xfrm>
            <a:off x="3843778" y="1139327"/>
            <a:ext cx="1979997" cy="1649312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A9BC6DF1-7C23-A007-F48D-C228EA4EF15F}"/>
              </a:ext>
            </a:extLst>
          </p:cNvPr>
          <p:cNvSpPr/>
          <p:nvPr/>
        </p:nvSpPr>
        <p:spPr>
          <a:xfrm>
            <a:off x="13923633" y="-4944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29AB5F4-2003-9D3E-8378-49C6436FF768}"/>
              </a:ext>
            </a:extLst>
          </p:cNvPr>
          <p:cNvSpPr/>
          <p:nvPr/>
        </p:nvSpPr>
        <p:spPr>
          <a:xfrm>
            <a:off x="1283265" y="968524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1BB3790A-EA7A-1EDE-20E0-C10FD8A24738}"/>
              </a:ext>
            </a:extLst>
          </p:cNvPr>
          <p:cNvSpPr/>
          <p:nvPr/>
        </p:nvSpPr>
        <p:spPr>
          <a:xfrm>
            <a:off x="11868950" y="288595"/>
            <a:ext cx="1597199" cy="1252770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47640E-10D7-AFA7-F951-BC1B55979BEF}"/>
              </a:ext>
            </a:extLst>
          </p:cNvPr>
          <p:cNvGrpSpPr/>
          <p:nvPr/>
        </p:nvGrpSpPr>
        <p:grpSpPr>
          <a:xfrm>
            <a:off x="11885400" y="4528326"/>
            <a:ext cx="5233475" cy="15626574"/>
            <a:chOff x="11885400" y="4528326"/>
            <a:chExt cx="5233475" cy="15626574"/>
          </a:xfrm>
        </p:grpSpPr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7C55E90-91A6-FCED-D48C-602C4E78044F}"/>
                </a:ext>
              </a:extLst>
            </p:cNvPr>
            <p:cNvSpPr/>
            <p:nvPr/>
          </p:nvSpPr>
          <p:spPr>
            <a:xfrm>
              <a:off x="14825381" y="4528326"/>
              <a:ext cx="2293494" cy="237425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  <a:ln w="57150">
              <a:solidFill>
                <a:srgbClr val="0BA595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7964E0B-5687-0C8E-BDBB-C58A5B9E0D82}"/>
                </a:ext>
              </a:extLst>
            </p:cNvPr>
            <p:cNvGrpSpPr/>
            <p:nvPr/>
          </p:nvGrpSpPr>
          <p:grpSpPr>
            <a:xfrm>
              <a:off x="11885400" y="5098115"/>
              <a:ext cx="4762996" cy="15056785"/>
              <a:chOff x="11885400" y="5098115"/>
              <a:chExt cx="4762996" cy="15056785"/>
            </a:xfrm>
          </p:grpSpPr>
          <p:grpSp>
            <p:nvGrpSpPr>
              <p:cNvPr id="3" name="Group 3">
                <a:extLst>
                  <a:ext uri="{FF2B5EF4-FFF2-40B4-BE49-F238E27FC236}">
                    <a16:creationId xmlns:a16="http://schemas.microsoft.com/office/drawing/2014/main" id="{87E69922-FFAF-1483-5B74-5F2F08999BB8}"/>
                  </a:ext>
                </a:extLst>
              </p:cNvPr>
              <p:cNvGrpSpPr/>
              <p:nvPr/>
            </p:nvGrpSpPr>
            <p:grpSpPr>
              <a:xfrm>
                <a:off x="11885400" y="6411623"/>
                <a:ext cx="4762996" cy="13743277"/>
                <a:chOff x="0" y="0"/>
                <a:chExt cx="281691" cy="812800"/>
              </a:xfrm>
            </p:grpSpPr>
            <p:sp>
              <p:nvSpPr>
                <p:cNvPr id="4" name="Freeform 4">
                  <a:extLst>
                    <a:ext uri="{FF2B5EF4-FFF2-40B4-BE49-F238E27FC236}">
                      <a16:creationId xmlns:a16="http://schemas.microsoft.com/office/drawing/2014/main" id="{E563C29A-5EE4-7BF8-27DB-06400BF060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81691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91" h="812800">
                      <a:moveTo>
                        <a:pt x="42261" y="0"/>
                      </a:moveTo>
                      <a:lnTo>
                        <a:pt x="239430" y="0"/>
                      </a:lnTo>
                      <a:cubicBezTo>
                        <a:pt x="262770" y="0"/>
                        <a:pt x="281691" y="18921"/>
                        <a:pt x="281691" y="42261"/>
                      </a:cubicBezTo>
                      <a:lnTo>
                        <a:pt x="281691" y="770539"/>
                      </a:lnTo>
                      <a:cubicBezTo>
                        <a:pt x="281691" y="781747"/>
                        <a:pt x="277239" y="792496"/>
                        <a:pt x="269313" y="800422"/>
                      </a:cubicBezTo>
                      <a:cubicBezTo>
                        <a:pt x="261388" y="808348"/>
                        <a:pt x="250639" y="812800"/>
                        <a:pt x="239430" y="812800"/>
                      </a:cubicBezTo>
                      <a:lnTo>
                        <a:pt x="42261" y="812800"/>
                      </a:lnTo>
                      <a:cubicBezTo>
                        <a:pt x="31053" y="812800"/>
                        <a:pt x="20304" y="808348"/>
                        <a:pt x="12378" y="800422"/>
                      </a:cubicBezTo>
                      <a:cubicBezTo>
                        <a:pt x="4453" y="792496"/>
                        <a:pt x="0" y="781747"/>
                        <a:pt x="0" y="770539"/>
                      </a:cubicBezTo>
                      <a:lnTo>
                        <a:pt x="0" y="42261"/>
                      </a:lnTo>
                      <a:cubicBezTo>
                        <a:pt x="0" y="31053"/>
                        <a:pt x="4453" y="20304"/>
                        <a:pt x="12378" y="12378"/>
                      </a:cubicBezTo>
                      <a:cubicBezTo>
                        <a:pt x="20304" y="4453"/>
                        <a:pt x="31053" y="0"/>
                        <a:pt x="42261" y="0"/>
                      </a:cubicBezTo>
                      <a:close/>
                    </a:path>
                  </a:pathLst>
                </a:custGeom>
                <a:solidFill>
                  <a:srgbClr val="0BA595"/>
                </a:solidFill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" name="TextBox 5">
                  <a:extLst>
                    <a:ext uri="{FF2B5EF4-FFF2-40B4-BE49-F238E27FC236}">
                      <a16:creationId xmlns:a16="http://schemas.microsoft.com/office/drawing/2014/main" id="{7473E606-6284-F5C5-1D1C-6A1F0AAE74CB}"/>
                    </a:ext>
                  </a:extLst>
                </p:cNvPr>
                <p:cNvSpPr txBox="1"/>
                <p:nvPr/>
              </p:nvSpPr>
              <p:spPr>
                <a:xfrm>
                  <a:off x="0" y="38100"/>
                  <a:ext cx="281691" cy="7747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23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87AB496-1DD1-6A73-C6EF-71298B0428C7}"/>
                  </a:ext>
                </a:extLst>
              </p:cNvPr>
              <p:cNvSpPr/>
              <p:nvPr/>
            </p:nvSpPr>
            <p:spPr>
              <a:xfrm>
                <a:off x="12822740" y="5098115"/>
                <a:ext cx="2841371" cy="284137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1"/>
                <a:stretch>
                  <a:fillRect/>
                </a:stretch>
              </a:blipFill>
              <a:ln w="57150">
                <a:solidFill>
                  <a:srgbClr val="0BA595"/>
                </a:solidFill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TextBox 42">
                <a:extLst>
                  <a:ext uri="{FF2B5EF4-FFF2-40B4-BE49-F238E27FC236}">
                    <a16:creationId xmlns:a16="http://schemas.microsoft.com/office/drawing/2014/main" id="{DC42351E-5E07-139D-0F07-2583A30B0003}"/>
                  </a:ext>
                </a:extLst>
              </p:cNvPr>
              <p:cNvSpPr txBox="1"/>
              <p:nvPr/>
            </p:nvSpPr>
            <p:spPr>
              <a:xfrm>
                <a:off x="12147118" y="7801988"/>
                <a:ext cx="4240299" cy="57547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5068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2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DD59"/>
                    </a:solidFill>
                    <a:effectLst/>
                    <a:uLnTx/>
                    <a:uFillTx/>
                    <a:latin typeface="Hitchcut"/>
                    <a:ea typeface="Hitchcut"/>
                    <a:cs typeface="Hitchcut"/>
                    <a:sym typeface="Hitchcut"/>
                  </a:rPr>
                  <a:t>Saghar</a:t>
                </a:r>
                <a:r>
                  <a:rPr kumimoji="0" lang="en-US" sz="362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D59"/>
                    </a:solidFill>
                    <a:effectLst/>
                    <a:uLnTx/>
                    <a:uFillTx/>
                    <a:latin typeface="Hitchcut"/>
                    <a:ea typeface="Hitchcut"/>
                    <a:cs typeface="Hitchcut"/>
                    <a:sym typeface="Hitchcut"/>
                  </a:rPr>
                  <a:t> </a:t>
                </a:r>
                <a:r>
                  <a:rPr kumimoji="0" lang="en-US" sz="362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DD59"/>
                    </a:solidFill>
                    <a:effectLst/>
                    <a:uLnTx/>
                    <a:uFillTx/>
                    <a:latin typeface="Hitchcut"/>
                    <a:ea typeface="Hitchcut"/>
                    <a:cs typeface="Hitchcut"/>
                    <a:sym typeface="Hitchcut"/>
                  </a:rPr>
                  <a:t>Toresson</a:t>
                </a:r>
                <a:r>
                  <a:rPr kumimoji="0" lang="en-US" sz="362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D59"/>
                    </a:solidFill>
                    <a:effectLst/>
                    <a:uLnTx/>
                    <a:uFillTx/>
                    <a:latin typeface="Hitchcut"/>
                    <a:ea typeface="Hitchcut"/>
                    <a:cs typeface="Hitchcut"/>
                    <a:sym typeface="Hitchcut"/>
                  </a:rPr>
                  <a:t> </a:t>
                </a:r>
              </a:p>
            </p:txBody>
          </p:sp>
          <p:sp>
            <p:nvSpPr>
              <p:cNvPr id="48" name="TextBox 41">
                <a:extLst>
                  <a:ext uri="{FF2B5EF4-FFF2-40B4-BE49-F238E27FC236}">
                    <a16:creationId xmlns:a16="http://schemas.microsoft.com/office/drawing/2014/main" id="{4F14C80D-A196-4BCF-2D31-05F404020BE9}"/>
                  </a:ext>
                </a:extLst>
              </p:cNvPr>
              <p:cNvSpPr txBox="1"/>
              <p:nvPr/>
            </p:nvSpPr>
            <p:spPr>
              <a:xfrm>
                <a:off x="12479181" y="8477944"/>
                <a:ext cx="3413699" cy="10874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2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9E8"/>
                    </a:solidFill>
                    <a:effectLst/>
                    <a:uLnTx/>
                    <a:uFillTx/>
                    <a:latin typeface="Sniglet"/>
                    <a:ea typeface="Sniglet"/>
                    <a:cs typeface="Sniglet"/>
                    <a:sym typeface="Sniglet"/>
                  </a:rPr>
                  <a:t>Chocolate Dream cake 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9E8"/>
                    </a:solidFill>
                    <a:effectLst/>
                    <a:uLnTx/>
                    <a:uFillTx/>
                    <a:latin typeface="Sniglet"/>
                    <a:ea typeface="Sniglet"/>
                    <a:cs typeface="Sniglet"/>
                    <a:sym typeface="Sniglet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9E8"/>
                    </a:solidFill>
                    <a:effectLst/>
                    <a:uLnTx/>
                    <a:uFillTx/>
                    <a:latin typeface="Sniglet"/>
                    <a:ea typeface="Sniglet"/>
                    <a:cs typeface="Sniglet"/>
                    <a:sym typeface="Sniglet"/>
                  </a:rPr>
                  <a:t>Score 8.83</a:t>
                </a:r>
              </a:p>
            </p:txBody>
          </p:sp>
        </p:grpSp>
      </p:grpSp>
      <p:sp>
        <p:nvSpPr>
          <p:cNvPr id="20" name="Freeform 17">
            <a:extLst>
              <a:ext uri="{FF2B5EF4-FFF2-40B4-BE49-F238E27FC236}">
                <a16:creationId xmlns:a16="http://schemas.microsoft.com/office/drawing/2014/main" id="{3BBFEA8D-5BE3-B96E-6DCB-628290A9FB8C}"/>
              </a:ext>
            </a:extLst>
          </p:cNvPr>
          <p:cNvSpPr/>
          <p:nvPr/>
        </p:nvSpPr>
        <p:spPr>
          <a:xfrm>
            <a:off x="4821146" y="8226528"/>
            <a:ext cx="1484749" cy="1937670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1F884648-038A-1A1E-5FFE-00E811BACE03}"/>
              </a:ext>
            </a:extLst>
          </p:cNvPr>
          <p:cNvSpPr/>
          <p:nvPr/>
        </p:nvSpPr>
        <p:spPr>
          <a:xfrm>
            <a:off x="9323215" y="8928717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96AEA5-208B-2996-020A-133D87F30F9B}"/>
              </a:ext>
            </a:extLst>
          </p:cNvPr>
          <p:cNvGrpSpPr/>
          <p:nvPr/>
        </p:nvGrpSpPr>
        <p:grpSpPr>
          <a:xfrm>
            <a:off x="1651943" y="3238337"/>
            <a:ext cx="4762996" cy="15163963"/>
            <a:chOff x="1651943" y="3238337"/>
            <a:chExt cx="4762996" cy="151639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3754D92-A3EF-0738-7701-7C6A135BADA9}"/>
                </a:ext>
              </a:extLst>
            </p:cNvPr>
            <p:cNvGrpSpPr/>
            <p:nvPr/>
          </p:nvGrpSpPr>
          <p:grpSpPr>
            <a:xfrm>
              <a:off x="1651943" y="3238337"/>
              <a:ext cx="4762996" cy="15163963"/>
              <a:chOff x="1651943" y="3238337"/>
              <a:chExt cx="4762996" cy="15163963"/>
            </a:xfrm>
          </p:grpSpPr>
          <p:grpSp>
            <p:nvGrpSpPr>
              <p:cNvPr id="9" name="Group 9">
                <a:extLst>
                  <a:ext uri="{FF2B5EF4-FFF2-40B4-BE49-F238E27FC236}">
                    <a16:creationId xmlns:a16="http://schemas.microsoft.com/office/drawing/2014/main" id="{BDE1E2F8-CFE3-75D1-A2B8-5ABB93073A47}"/>
                  </a:ext>
                </a:extLst>
              </p:cNvPr>
              <p:cNvGrpSpPr/>
              <p:nvPr/>
            </p:nvGrpSpPr>
            <p:grpSpPr>
              <a:xfrm>
                <a:off x="1651943" y="4659023"/>
                <a:ext cx="4762996" cy="13743277"/>
                <a:chOff x="0" y="0"/>
                <a:chExt cx="281691" cy="812800"/>
              </a:xfrm>
            </p:grpSpPr>
            <p:sp>
              <p:nvSpPr>
                <p:cNvPr id="10" name="Freeform 10">
                  <a:extLst>
                    <a:ext uri="{FF2B5EF4-FFF2-40B4-BE49-F238E27FC236}">
                      <a16:creationId xmlns:a16="http://schemas.microsoft.com/office/drawing/2014/main" id="{9DA95DB5-536B-3E53-3939-2A2E4668CFC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81691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691" h="812800">
                      <a:moveTo>
                        <a:pt x="42261" y="0"/>
                      </a:moveTo>
                      <a:lnTo>
                        <a:pt x="239430" y="0"/>
                      </a:lnTo>
                      <a:cubicBezTo>
                        <a:pt x="262770" y="0"/>
                        <a:pt x="281691" y="18921"/>
                        <a:pt x="281691" y="42261"/>
                      </a:cubicBezTo>
                      <a:lnTo>
                        <a:pt x="281691" y="770539"/>
                      </a:lnTo>
                      <a:cubicBezTo>
                        <a:pt x="281691" y="781747"/>
                        <a:pt x="277239" y="792496"/>
                        <a:pt x="269313" y="800422"/>
                      </a:cubicBezTo>
                      <a:cubicBezTo>
                        <a:pt x="261388" y="808348"/>
                        <a:pt x="250639" y="812800"/>
                        <a:pt x="239430" y="812800"/>
                      </a:cubicBezTo>
                      <a:lnTo>
                        <a:pt x="42261" y="812800"/>
                      </a:lnTo>
                      <a:cubicBezTo>
                        <a:pt x="31053" y="812800"/>
                        <a:pt x="20304" y="808348"/>
                        <a:pt x="12378" y="800422"/>
                      </a:cubicBezTo>
                      <a:cubicBezTo>
                        <a:pt x="4453" y="792496"/>
                        <a:pt x="0" y="781747"/>
                        <a:pt x="0" y="770539"/>
                      </a:cubicBezTo>
                      <a:lnTo>
                        <a:pt x="0" y="42261"/>
                      </a:lnTo>
                      <a:cubicBezTo>
                        <a:pt x="0" y="31053"/>
                        <a:pt x="4453" y="20304"/>
                        <a:pt x="12378" y="12378"/>
                      </a:cubicBezTo>
                      <a:cubicBezTo>
                        <a:pt x="20304" y="4453"/>
                        <a:pt x="31053" y="0"/>
                        <a:pt x="42261" y="0"/>
                      </a:cubicBezTo>
                      <a:close/>
                    </a:path>
                  </a:pathLst>
                </a:custGeom>
                <a:solidFill>
                  <a:srgbClr val="0BA595"/>
                </a:solidFill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LID4096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21BABFC8-4BE9-1FB8-704D-108DCAF5E839}"/>
                    </a:ext>
                  </a:extLst>
                </p:cNvPr>
                <p:cNvSpPr txBox="1"/>
                <p:nvPr/>
              </p:nvSpPr>
              <p:spPr>
                <a:xfrm>
                  <a:off x="0" y="38100"/>
                  <a:ext cx="281691" cy="7747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23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E14D339-DF2D-41D0-4140-9B8642426373}"/>
                  </a:ext>
                </a:extLst>
              </p:cNvPr>
              <p:cNvSpPr/>
              <p:nvPr/>
            </p:nvSpPr>
            <p:spPr>
              <a:xfrm>
                <a:off x="2623889" y="3238337"/>
                <a:ext cx="2841371" cy="284137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 dpi="0" rotWithShape="1">
                <a:blip r:embed="rId25"/>
                <a:srcRect/>
                <a:tile tx="-400050" ty="19050" sx="87000" sy="87000" flip="none" algn="tl"/>
              </a:blipFill>
              <a:ln w="57150">
                <a:solidFill>
                  <a:srgbClr val="0BA595"/>
                </a:solidFill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10902D4A-B9DF-4570-C5F0-C49362C691CD}"/>
                  </a:ext>
                </a:extLst>
              </p:cNvPr>
              <p:cNvSpPr txBox="1"/>
              <p:nvPr/>
            </p:nvSpPr>
            <p:spPr>
              <a:xfrm>
                <a:off x="2337724" y="6079708"/>
                <a:ext cx="3413699" cy="5754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5068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2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D59"/>
                    </a:solidFill>
                    <a:effectLst/>
                    <a:uLnTx/>
                    <a:uFillTx/>
                    <a:latin typeface="Hitchcut"/>
                    <a:ea typeface="Hitchcut"/>
                    <a:cs typeface="Hitchcut"/>
                    <a:sym typeface="Hitchcut"/>
                  </a:rPr>
                  <a:t>Maja </a:t>
                </a:r>
                <a:r>
                  <a:rPr kumimoji="0" lang="en-US" sz="362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DD59"/>
                    </a:solidFill>
                    <a:effectLst/>
                    <a:uLnTx/>
                    <a:uFillTx/>
                    <a:latin typeface="Hitchcut"/>
                    <a:ea typeface="Hitchcut"/>
                    <a:cs typeface="Hitchcut"/>
                    <a:sym typeface="Hitchcut"/>
                  </a:rPr>
                  <a:t>Radak</a:t>
                </a:r>
                <a:endParaRPr kumimoji="0" lang="en-US" sz="3620" b="0" i="0" u="none" strike="noStrike" kern="1200" cap="none" spc="0" normalizeH="0" baseline="0" noProof="0" dirty="0">
                  <a:ln>
                    <a:noFill/>
                  </a:ln>
                  <a:solidFill>
                    <a:srgbClr val="FFDD59"/>
                  </a:solidFill>
                  <a:effectLst/>
                  <a:uLnTx/>
                  <a:uFillTx/>
                  <a:latin typeface="Hitchcut"/>
                  <a:ea typeface="Hitchcut"/>
                  <a:cs typeface="Hitchcut"/>
                  <a:sym typeface="Hitchcut"/>
                </a:endParaRPr>
              </a:p>
            </p:txBody>
          </p:sp>
          <p:sp>
            <p:nvSpPr>
              <p:cNvPr id="39" name="TextBox 39">
                <a:extLst>
                  <a:ext uri="{FF2B5EF4-FFF2-40B4-BE49-F238E27FC236}">
                    <a16:creationId xmlns:a16="http://schemas.microsoft.com/office/drawing/2014/main" id="{4A415C0D-D9C6-AF15-7C50-80344147C681}"/>
                  </a:ext>
                </a:extLst>
              </p:cNvPr>
              <p:cNvSpPr txBox="1"/>
              <p:nvPr/>
            </p:nvSpPr>
            <p:spPr>
              <a:xfrm>
                <a:off x="1828800" y="6675345"/>
                <a:ext cx="4479592" cy="7284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2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9E8"/>
                    </a:solidFill>
                    <a:effectLst/>
                    <a:uLnTx/>
                    <a:uFillTx/>
                    <a:latin typeface="Sniglet"/>
                    <a:ea typeface="Sniglet"/>
                    <a:cs typeface="Sniglet"/>
                    <a:sym typeface="Sniglet"/>
                  </a:rPr>
                  <a:t>Carrot cake w. lime frosting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9E8"/>
                    </a:solidFill>
                    <a:effectLst/>
                    <a:uLnTx/>
                    <a:uFillTx/>
                    <a:latin typeface="Sniglet"/>
                    <a:ea typeface="Sniglet"/>
                    <a:cs typeface="Sniglet"/>
                    <a:sym typeface="Sniglet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9E8"/>
                    </a:solidFill>
                    <a:effectLst/>
                    <a:uLnTx/>
                    <a:uFillTx/>
                    <a:latin typeface="Sniglet"/>
                    <a:ea typeface="Sniglet"/>
                    <a:cs typeface="Sniglet"/>
                    <a:sym typeface="Sniglet"/>
                  </a:rPr>
                  <a:t>Score 9.18</a:t>
                </a:r>
              </a:p>
            </p:txBody>
          </p:sp>
        </p:grp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5A16CD5-AF02-0F50-CC6A-4D15F7AF116B}"/>
                </a:ext>
              </a:extLst>
            </p:cNvPr>
            <p:cNvSpPr/>
            <p:nvPr/>
          </p:nvSpPr>
          <p:spPr>
            <a:xfrm>
              <a:off x="1996343" y="7676381"/>
              <a:ext cx="2824803" cy="231185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dpi="0" rotWithShape="1">
              <a:blip r:embed="rId26"/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369CFC-827A-D9FA-1CCE-ABEB17EED6AD}"/>
              </a:ext>
            </a:extLst>
          </p:cNvPr>
          <p:cNvGrpSpPr/>
          <p:nvPr/>
        </p:nvGrpSpPr>
        <p:grpSpPr>
          <a:xfrm>
            <a:off x="6769980" y="723737"/>
            <a:ext cx="4762996" cy="15163963"/>
            <a:chOff x="6769980" y="723737"/>
            <a:chExt cx="4762996" cy="15163963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609DF79-6CB5-383C-5B1F-11073BF5C1BB}"/>
                </a:ext>
              </a:extLst>
            </p:cNvPr>
            <p:cNvGrpSpPr/>
            <p:nvPr/>
          </p:nvGrpSpPr>
          <p:grpSpPr>
            <a:xfrm>
              <a:off x="6769980" y="2144423"/>
              <a:ext cx="4762996" cy="13743277"/>
              <a:chOff x="0" y="0"/>
              <a:chExt cx="281691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1AFD52EF-33A6-04D9-36BF-0B598E1E4316}"/>
                  </a:ext>
                </a:extLst>
              </p:cNvPr>
              <p:cNvSpPr/>
              <p:nvPr/>
            </p:nvSpPr>
            <p:spPr>
              <a:xfrm>
                <a:off x="0" y="0"/>
                <a:ext cx="28169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81691" h="812800">
                    <a:moveTo>
                      <a:pt x="42261" y="0"/>
                    </a:moveTo>
                    <a:lnTo>
                      <a:pt x="239430" y="0"/>
                    </a:lnTo>
                    <a:cubicBezTo>
                      <a:pt x="262770" y="0"/>
                      <a:pt x="281691" y="18921"/>
                      <a:pt x="281691" y="42261"/>
                    </a:cubicBezTo>
                    <a:lnTo>
                      <a:pt x="281691" y="770539"/>
                    </a:lnTo>
                    <a:cubicBezTo>
                      <a:pt x="281691" y="781747"/>
                      <a:pt x="277239" y="792496"/>
                      <a:pt x="269313" y="800422"/>
                    </a:cubicBezTo>
                    <a:cubicBezTo>
                      <a:pt x="261388" y="808348"/>
                      <a:pt x="250639" y="812800"/>
                      <a:pt x="239430" y="812800"/>
                    </a:cubicBezTo>
                    <a:lnTo>
                      <a:pt x="42261" y="812800"/>
                    </a:lnTo>
                    <a:cubicBezTo>
                      <a:pt x="31053" y="812800"/>
                      <a:pt x="20304" y="808348"/>
                      <a:pt x="12378" y="800422"/>
                    </a:cubicBezTo>
                    <a:cubicBezTo>
                      <a:pt x="4453" y="792496"/>
                      <a:pt x="0" y="781747"/>
                      <a:pt x="0" y="770539"/>
                    </a:cubicBezTo>
                    <a:lnTo>
                      <a:pt x="0" y="42261"/>
                    </a:lnTo>
                    <a:cubicBezTo>
                      <a:pt x="0" y="31053"/>
                      <a:pt x="4453" y="20304"/>
                      <a:pt x="12378" y="12378"/>
                    </a:cubicBezTo>
                    <a:cubicBezTo>
                      <a:pt x="20304" y="4453"/>
                      <a:pt x="31053" y="0"/>
                      <a:pt x="42261" y="0"/>
                    </a:cubicBezTo>
                    <a:close/>
                  </a:path>
                </a:pathLst>
              </a:custGeom>
              <a:solidFill>
                <a:srgbClr val="0BA595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4F7B293D-9EA8-12C0-EE28-0C9DFF5533D5}"/>
                  </a:ext>
                </a:extLst>
              </p:cNvPr>
              <p:cNvSpPr txBox="1"/>
              <p:nvPr/>
            </p:nvSpPr>
            <p:spPr>
              <a:xfrm>
                <a:off x="0" y="38100"/>
                <a:ext cx="281691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8214CA77-3BC0-8E31-8577-C0693ADBA853}"/>
                </a:ext>
              </a:extLst>
            </p:cNvPr>
            <p:cNvSpPr txBox="1"/>
            <p:nvPr/>
          </p:nvSpPr>
          <p:spPr>
            <a:xfrm>
              <a:off x="7444626" y="3755005"/>
              <a:ext cx="3413699" cy="5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068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20" b="0" i="0" u="none" strike="noStrike" kern="1200" cap="none" spc="0" normalizeH="0" baseline="0" noProof="0" dirty="0">
                  <a:ln>
                    <a:noFill/>
                  </a:ln>
                  <a:solidFill>
                    <a:srgbClr val="FFDD59"/>
                  </a:solidFill>
                  <a:effectLst/>
                  <a:uLnTx/>
                  <a:uFillTx/>
                  <a:latin typeface="Hitchcut"/>
                  <a:ea typeface="Hitchcut"/>
                  <a:cs typeface="Hitchcut"/>
                  <a:sym typeface="Hitchcut"/>
                </a:rPr>
                <a:t>Eirini </a:t>
              </a:r>
              <a:r>
                <a:rPr kumimoji="0" lang="en-US" sz="362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D59"/>
                  </a:solidFill>
                  <a:effectLst/>
                  <a:uLnTx/>
                  <a:uFillTx/>
                  <a:latin typeface="Hitchcut"/>
                  <a:ea typeface="Hitchcut"/>
                  <a:cs typeface="Hitchcut"/>
                  <a:sym typeface="Hitchcut"/>
                </a:rPr>
                <a:t>Kalliara</a:t>
              </a:r>
              <a:endParaRPr kumimoji="0" lang="en-US" sz="3620" b="0" i="0" u="none" strike="noStrike" kern="1200" cap="none" spc="0" normalizeH="0" baseline="0" noProof="0" dirty="0">
                <a:ln>
                  <a:noFill/>
                </a:ln>
                <a:solidFill>
                  <a:srgbClr val="FFDD59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endParaRPr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5C6C5698-38B9-EB41-05E3-B5B465D6ED1C}"/>
                </a:ext>
              </a:extLst>
            </p:cNvPr>
            <p:cNvSpPr txBox="1"/>
            <p:nvPr/>
          </p:nvSpPr>
          <p:spPr>
            <a:xfrm>
              <a:off x="7415386" y="4517391"/>
              <a:ext cx="3413699" cy="7284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9E8"/>
                  </a:solidFill>
                  <a:effectLst/>
                  <a:uLnTx/>
                  <a:uFillTx/>
                  <a:latin typeface="Sniglet"/>
                  <a:ea typeface="Sniglet"/>
                  <a:cs typeface="Sniglet"/>
                  <a:sym typeface="Sniglet"/>
                </a:rPr>
                <a:t>Basque Cheesecake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FFF9E8"/>
                  </a:solidFill>
                  <a:latin typeface="Sniglet"/>
                  <a:ea typeface="Sniglet"/>
                  <a:cs typeface="Sniglet"/>
                  <a:sym typeface="Sniglet"/>
                </a:rPr>
                <a:t>Score 9.22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9E8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BF3522D-9F0D-9E4E-6F13-511C5EC5AA81}"/>
                </a:ext>
              </a:extLst>
            </p:cNvPr>
            <p:cNvSpPr/>
            <p:nvPr/>
          </p:nvSpPr>
          <p:spPr>
            <a:xfrm>
              <a:off x="7386885" y="5405531"/>
              <a:ext cx="3707803" cy="278329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dpi="0" rotWithShape="1">
              <a:blip r:embed="rId27"/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344BB52-F01B-DC5B-7F23-D78E0DF4C92B}"/>
                </a:ext>
              </a:extLst>
            </p:cNvPr>
            <p:cNvSpPr/>
            <p:nvPr/>
          </p:nvSpPr>
          <p:spPr>
            <a:xfrm>
              <a:off x="7730791" y="723737"/>
              <a:ext cx="2841371" cy="284137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dpi="0" rotWithShape="1">
              <a:blip r:embed="rId28"/>
              <a:srcRect/>
              <a:tile tx="-374650" ty="25400" sx="75000" sy="75000" flip="none" algn="tl"/>
            </a:blipFill>
            <a:ln w="57150">
              <a:solidFill>
                <a:srgbClr val="0BA595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5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" name="Freeform 3"/>
          <p:cNvSpPr/>
          <p:nvPr/>
        </p:nvSpPr>
        <p:spPr>
          <a:xfrm rot="7308009">
            <a:off x="17209788" y="-395264"/>
            <a:ext cx="1808585" cy="3337993"/>
          </a:xfrm>
          <a:custGeom>
            <a:avLst/>
            <a:gdLst/>
            <a:ahLst/>
            <a:cxnLst/>
            <a:rect l="l" t="t" r="r" b="b"/>
            <a:pathLst>
              <a:path w="1808585" h="3337993">
                <a:moveTo>
                  <a:pt x="0" y="0"/>
                </a:moveTo>
                <a:lnTo>
                  <a:pt x="1808586" y="0"/>
                </a:lnTo>
                <a:lnTo>
                  <a:pt x="1808586" y="3337993"/>
                </a:lnTo>
                <a:lnTo>
                  <a:pt x="0" y="3337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3" name="Group 13"/>
          <p:cNvGrpSpPr/>
          <p:nvPr/>
        </p:nvGrpSpPr>
        <p:grpSpPr>
          <a:xfrm>
            <a:off x="-521352" y="9258300"/>
            <a:ext cx="20530423" cy="3086100"/>
            <a:chOff x="0" y="0"/>
            <a:chExt cx="540719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618585" y="5479430"/>
            <a:ext cx="8648289" cy="4465662"/>
          </a:xfrm>
          <a:custGeom>
            <a:avLst/>
            <a:gdLst/>
            <a:ahLst/>
            <a:cxnLst/>
            <a:rect l="l" t="t" r="r" b="b"/>
            <a:pathLst>
              <a:path w="8648289" h="4465662">
                <a:moveTo>
                  <a:pt x="0" y="0"/>
                </a:moveTo>
                <a:lnTo>
                  <a:pt x="8648289" y="0"/>
                </a:lnTo>
                <a:lnTo>
                  <a:pt x="8648289" y="4465662"/>
                </a:lnTo>
                <a:lnTo>
                  <a:pt x="0" y="4465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Freeform 17"/>
          <p:cNvSpPr/>
          <p:nvPr/>
        </p:nvSpPr>
        <p:spPr>
          <a:xfrm>
            <a:off x="-5429993" y="5143500"/>
            <a:ext cx="8648289" cy="4465662"/>
          </a:xfrm>
          <a:custGeom>
            <a:avLst/>
            <a:gdLst/>
            <a:ahLst/>
            <a:cxnLst/>
            <a:rect l="l" t="t" r="r" b="b"/>
            <a:pathLst>
              <a:path w="8648289" h="4465662">
                <a:moveTo>
                  <a:pt x="0" y="0"/>
                </a:moveTo>
                <a:lnTo>
                  <a:pt x="8648289" y="0"/>
                </a:lnTo>
                <a:lnTo>
                  <a:pt x="8648289" y="4465662"/>
                </a:lnTo>
                <a:lnTo>
                  <a:pt x="0" y="4465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1" name="Freeform 21"/>
          <p:cNvSpPr/>
          <p:nvPr/>
        </p:nvSpPr>
        <p:spPr>
          <a:xfrm rot="-771503">
            <a:off x="497237" y="489530"/>
            <a:ext cx="2910468" cy="2931790"/>
          </a:xfrm>
          <a:custGeom>
            <a:avLst/>
            <a:gdLst/>
            <a:ahLst/>
            <a:cxnLst/>
            <a:rect l="l" t="t" r="r" b="b"/>
            <a:pathLst>
              <a:path w="2910468" h="2931790">
                <a:moveTo>
                  <a:pt x="0" y="0"/>
                </a:moveTo>
                <a:lnTo>
                  <a:pt x="2910467" y="0"/>
                </a:lnTo>
                <a:lnTo>
                  <a:pt x="2910467" y="2931790"/>
                </a:lnTo>
                <a:lnTo>
                  <a:pt x="0" y="2931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2" name="Freeform 22"/>
          <p:cNvSpPr/>
          <p:nvPr/>
        </p:nvSpPr>
        <p:spPr>
          <a:xfrm rot="1126359">
            <a:off x="14382854" y="423074"/>
            <a:ext cx="3143231" cy="3108941"/>
          </a:xfrm>
          <a:custGeom>
            <a:avLst/>
            <a:gdLst/>
            <a:ahLst/>
            <a:cxnLst/>
            <a:rect l="l" t="t" r="r" b="b"/>
            <a:pathLst>
              <a:path w="3143231" h="3108941">
                <a:moveTo>
                  <a:pt x="0" y="0"/>
                </a:moveTo>
                <a:lnTo>
                  <a:pt x="3143231" y="0"/>
                </a:lnTo>
                <a:lnTo>
                  <a:pt x="3143231" y="3108941"/>
                </a:lnTo>
                <a:lnTo>
                  <a:pt x="0" y="31089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3" name="TextBox 23"/>
          <p:cNvSpPr txBox="1"/>
          <p:nvPr/>
        </p:nvSpPr>
        <p:spPr>
          <a:xfrm>
            <a:off x="3914221" y="900733"/>
            <a:ext cx="9446694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Hitchcut"/>
                <a:ea typeface="Hitchcut"/>
                <a:cs typeface="Hitchcut"/>
                <a:sym typeface="Hitchcut"/>
              </a:rPr>
              <a:t>FUTURE OUTLOOK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14221" y="1745928"/>
            <a:ext cx="92285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Looking ahead, our outlook remains positive. We anticipate: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53093F-7984-99B1-8046-2B5920A13D69}"/>
              </a:ext>
            </a:extLst>
          </p:cNvPr>
          <p:cNvGrpSpPr/>
          <p:nvPr/>
        </p:nvGrpSpPr>
        <p:grpSpPr>
          <a:xfrm>
            <a:off x="6752108" y="3328057"/>
            <a:ext cx="3770919" cy="4832319"/>
            <a:chOff x="6752108" y="3328057"/>
            <a:chExt cx="3770919" cy="4832319"/>
          </a:xfrm>
        </p:grpSpPr>
        <p:grpSp>
          <p:nvGrpSpPr>
            <p:cNvPr id="7" name="Group 7"/>
            <p:cNvGrpSpPr/>
            <p:nvPr/>
          </p:nvGrpSpPr>
          <p:grpSpPr>
            <a:xfrm>
              <a:off x="6752108" y="3328057"/>
              <a:ext cx="3770919" cy="4832319"/>
              <a:chOff x="0" y="0"/>
              <a:chExt cx="223018" cy="28579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3018" cy="285791"/>
              </a:xfrm>
              <a:custGeom>
                <a:avLst/>
                <a:gdLst/>
                <a:ahLst/>
                <a:cxnLst/>
                <a:rect l="l" t="t" r="r" b="b"/>
                <a:pathLst>
                  <a:path w="223018" h="285791">
                    <a:moveTo>
                      <a:pt x="53380" y="0"/>
                    </a:moveTo>
                    <a:lnTo>
                      <a:pt x="169639" y="0"/>
                    </a:lnTo>
                    <a:cubicBezTo>
                      <a:pt x="199120" y="0"/>
                      <a:pt x="223018" y="23899"/>
                      <a:pt x="223018" y="53380"/>
                    </a:cubicBezTo>
                    <a:lnTo>
                      <a:pt x="223018" y="232412"/>
                    </a:lnTo>
                    <a:cubicBezTo>
                      <a:pt x="223018" y="261892"/>
                      <a:pt x="199120" y="285791"/>
                      <a:pt x="169639" y="285791"/>
                    </a:cubicBezTo>
                    <a:lnTo>
                      <a:pt x="53380" y="285791"/>
                    </a:lnTo>
                    <a:cubicBezTo>
                      <a:pt x="23899" y="285791"/>
                      <a:pt x="0" y="261892"/>
                      <a:pt x="0" y="232412"/>
                    </a:cubicBezTo>
                    <a:lnTo>
                      <a:pt x="0" y="53380"/>
                    </a:lnTo>
                    <a:cubicBezTo>
                      <a:pt x="0" y="23899"/>
                      <a:pt x="23899" y="0"/>
                      <a:pt x="53380" y="0"/>
                    </a:cubicBezTo>
                    <a:close/>
                  </a:path>
                </a:pathLst>
              </a:custGeom>
              <a:solidFill>
                <a:srgbClr val="FFD501"/>
              </a:solidFill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38100"/>
                <a:ext cx="223018" cy="2476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7752058" y="3708411"/>
              <a:ext cx="1771019" cy="1771019"/>
            </a:xfrm>
            <a:custGeom>
              <a:avLst/>
              <a:gdLst/>
              <a:ahLst/>
              <a:cxnLst/>
              <a:rect l="l" t="t" r="r" b="b"/>
              <a:pathLst>
                <a:path w="1771019" h="1771019">
                  <a:moveTo>
                    <a:pt x="0" y="0"/>
                  </a:moveTo>
                  <a:lnTo>
                    <a:pt x="1771019" y="0"/>
                  </a:lnTo>
                  <a:lnTo>
                    <a:pt x="1771019" y="1771019"/>
                  </a:lnTo>
                  <a:lnTo>
                    <a:pt x="0" y="1771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LID4096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364634" y="5906142"/>
              <a:ext cx="2545868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2699" dirty="0">
                  <a:solidFill>
                    <a:srgbClr val="000000"/>
                  </a:solidFill>
                  <a:latin typeface="Hitchcut"/>
                  <a:ea typeface="Hitchcut"/>
                  <a:cs typeface="Hitchcut"/>
                  <a:sym typeface="Hitchcut"/>
                </a:rPr>
                <a:t>New participants?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123388" y="6771647"/>
              <a:ext cx="3028359" cy="893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Explore opportunities in people not already a part of the club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-841712" y="1680015"/>
            <a:ext cx="2515533" cy="2483517"/>
          </a:xfrm>
          <a:custGeom>
            <a:avLst/>
            <a:gdLst/>
            <a:ahLst/>
            <a:cxnLst/>
            <a:rect l="l" t="t" r="r" b="b"/>
            <a:pathLst>
              <a:path w="2515533" h="2483517">
                <a:moveTo>
                  <a:pt x="0" y="0"/>
                </a:moveTo>
                <a:lnTo>
                  <a:pt x="2515533" y="0"/>
                </a:lnTo>
                <a:lnTo>
                  <a:pt x="2515533" y="2483517"/>
                </a:lnTo>
                <a:lnTo>
                  <a:pt x="0" y="24835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DBEE9DEB-1D46-97A1-F825-EB790E603661}"/>
              </a:ext>
            </a:extLst>
          </p:cNvPr>
          <p:cNvSpPr/>
          <p:nvPr/>
        </p:nvSpPr>
        <p:spPr>
          <a:xfrm>
            <a:off x="15737571" y="3255080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AD066880-88C2-E795-499C-777B0CD74D77}"/>
              </a:ext>
            </a:extLst>
          </p:cNvPr>
          <p:cNvSpPr/>
          <p:nvPr/>
        </p:nvSpPr>
        <p:spPr>
          <a:xfrm>
            <a:off x="938244" y="4968485"/>
            <a:ext cx="1733259" cy="1021890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625612-4FF5-A18E-8874-C430B90902F5}"/>
              </a:ext>
            </a:extLst>
          </p:cNvPr>
          <p:cNvGrpSpPr/>
          <p:nvPr/>
        </p:nvGrpSpPr>
        <p:grpSpPr>
          <a:xfrm>
            <a:off x="2826346" y="3328057"/>
            <a:ext cx="3770919" cy="4832319"/>
            <a:chOff x="2826346" y="3328057"/>
            <a:chExt cx="3770919" cy="4832319"/>
          </a:xfrm>
        </p:grpSpPr>
        <p:grpSp>
          <p:nvGrpSpPr>
            <p:cNvPr id="4" name="Group 4"/>
            <p:cNvGrpSpPr/>
            <p:nvPr/>
          </p:nvGrpSpPr>
          <p:grpSpPr>
            <a:xfrm>
              <a:off x="2826346" y="3328057"/>
              <a:ext cx="3770919" cy="4832319"/>
              <a:chOff x="0" y="0"/>
              <a:chExt cx="223018" cy="28579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3018" cy="285791"/>
              </a:xfrm>
              <a:custGeom>
                <a:avLst/>
                <a:gdLst/>
                <a:ahLst/>
                <a:cxnLst/>
                <a:rect l="l" t="t" r="r" b="b"/>
                <a:pathLst>
                  <a:path w="223018" h="285791">
                    <a:moveTo>
                      <a:pt x="53380" y="0"/>
                    </a:moveTo>
                    <a:lnTo>
                      <a:pt x="169639" y="0"/>
                    </a:lnTo>
                    <a:cubicBezTo>
                      <a:pt x="199120" y="0"/>
                      <a:pt x="223018" y="23899"/>
                      <a:pt x="223018" y="53380"/>
                    </a:cubicBezTo>
                    <a:lnTo>
                      <a:pt x="223018" y="232412"/>
                    </a:lnTo>
                    <a:cubicBezTo>
                      <a:pt x="223018" y="261892"/>
                      <a:pt x="199120" y="285791"/>
                      <a:pt x="169639" y="285791"/>
                    </a:cubicBezTo>
                    <a:lnTo>
                      <a:pt x="53380" y="285791"/>
                    </a:lnTo>
                    <a:cubicBezTo>
                      <a:pt x="23899" y="285791"/>
                      <a:pt x="0" y="261892"/>
                      <a:pt x="0" y="232412"/>
                    </a:cubicBezTo>
                    <a:lnTo>
                      <a:pt x="0" y="53380"/>
                    </a:lnTo>
                    <a:cubicBezTo>
                      <a:pt x="0" y="23899"/>
                      <a:pt x="23899" y="0"/>
                      <a:pt x="53380" y="0"/>
                    </a:cubicBezTo>
                    <a:close/>
                  </a:path>
                </a:pathLst>
              </a:custGeom>
              <a:solidFill>
                <a:srgbClr val="FFD501"/>
              </a:solidFill>
            </p:spPr>
            <p:txBody>
              <a:bodyPr/>
              <a:lstStyle/>
              <a:p>
                <a:endParaRPr lang="LID4096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38100"/>
                <a:ext cx="223018" cy="2476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3232090" y="5906142"/>
              <a:ext cx="2959432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2699" dirty="0">
                  <a:solidFill>
                    <a:srgbClr val="000000"/>
                  </a:solidFill>
                  <a:latin typeface="Hitchcut"/>
                  <a:ea typeface="Hitchcut"/>
                  <a:cs typeface="Hitchcut"/>
                  <a:sym typeface="Hitchcut"/>
                </a:rPr>
                <a:t>2</a:t>
              </a:r>
              <a:r>
                <a:rPr lang="en-US" sz="2699" baseline="30000" dirty="0">
                  <a:solidFill>
                    <a:srgbClr val="000000"/>
                  </a:solidFill>
                  <a:latin typeface="Hitchcut"/>
                  <a:ea typeface="Hitchcut"/>
                  <a:cs typeface="Hitchcut"/>
                  <a:sym typeface="Hitchcut"/>
                </a:rPr>
                <a:t>nd</a:t>
              </a:r>
              <a:r>
                <a:rPr lang="en-US" sz="2699" dirty="0">
                  <a:solidFill>
                    <a:srgbClr val="000000"/>
                  </a:solidFill>
                  <a:latin typeface="Hitchcut"/>
                  <a:ea typeface="Hitchcut"/>
                  <a:cs typeface="Hitchcut"/>
                  <a:sym typeface="Hitchcut"/>
                </a:rPr>
                <a:t> round of cakes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231450" y="6771647"/>
              <a:ext cx="2960713" cy="598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How do we want to set up the second round?</a:t>
              </a:r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399428A6-8BB4-2650-BCC1-8D0906523D1D}"/>
                </a:ext>
              </a:extLst>
            </p:cNvPr>
            <p:cNvSpPr/>
            <p:nvPr/>
          </p:nvSpPr>
          <p:spPr>
            <a:xfrm>
              <a:off x="3763522" y="3653003"/>
              <a:ext cx="1964219" cy="1950389"/>
            </a:xfrm>
            <a:custGeom>
              <a:avLst/>
              <a:gdLst/>
              <a:ahLst/>
              <a:cxnLst/>
              <a:rect l="l" t="t" r="r" b="b"/>
              <a:pathLst>
                <a:path w="2246522" h="2510081">
                  <a:moveTo>
                    <a:pt x="0" y="0"/>
                  </a:moveTo>
                  <a:lnTo>
                    <a:pt x="2246523" y="0"/>
                  </a:lnTo>
                  <a:lnTo>
                    <a:pt x="2246523" y="2510081"/>
                  </a:lnTo>
                  <a:lnTo>
                    <a:pt x="0" y="2510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35" name="Freeform 17">
            <a:extLst>
              <a:ext uri="{FF2B5EF4-FFF2-40B4-BE49-F238E27FC236}">
                <a16:creationId xmlns:a16="http://schemas.microsoft.com/office/drawing/2014/main" id="{D2ADCCAE-55F7-E8CB-48C0-F38EE24EAD77}"/>
              </a:ext>
            </a:extLst>
          </p:cNvPr>
          <p:cNvSpPr/>
          <p:nvPr/>
        </p:nvSpPr>
        <p:spPr>
          <a:xfrm>
            <a:off x="5937748" y="8274535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5843A0-1C7E-A221-23B8-B4F9DD39B3D2}"/>
              </a:ext>
            </a:extLst>
          </p:cNvPr>
          <p:cNvGrpSpPr/>
          <p:nvPr/>
        </p:nvGrpSpPr>
        <p:grpSpPr>
          <a:xfrm>
            <a:off x="10675427" y="3328057"/>
            <a:ext cx="3770919" cy="4832319"/>
            <a:chOff x="10675427" y="3328057"/>
            <a:chExt cx="3770919" cy="4832319"/>
          </a:xfrm>
        </p:grpSpPr>
        <p:grpSp>
          <p:nvGrpSpPr>
            <p:cNvPr id="10" name="Group 10"/>
            <p:cNvGrpSpPr/>
            <p:nvPr/>
          </p:nvGrpSpPr>
          <p:grpSpPr>
            <a:xfrm>
              <a:off x="10675427" y="3328057"/>
              <a:ext cx="3770919" cy="4832319"/>
              <a:chOff x="0" y="0"/>
              <a:chExt cx="223018" cy="28579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23018" cy="285791"/>
              </a:xfrm>
              <a:custGeom>
                <a:avLst/>
                <a:gdLst/>
                <a:ahLst/>
                <a:cxnLst/>
                <a:rect l="l" t="t" r="r" b="b"/>
                <a:pathLst>
                  <a:path w="223018" h="285791">
                    <a:moveTo>
                      <a:pt x="53380" y="0"/>
                    </a:moveTo>
                    <a:lnTo>
                      <a:pt x="169639" y="0"/>
                    </a:lnTo>
                    <a:cubicBezTo>
                      <a:pt x="199120" y="0"/>
                      <a:pt x="223018" y="23899"/>
                      <a:pt x="223018" y="53380"/>
                    </a:cubicBezTo>
                    <a:lnTo>
                      <a:pt x="223018" y="232412"/>
                    </a:lnTo>
                    <a:cubicBezTo>
                      <a:pt x="223018" y="261892"/>
                      <a:pt x="199120" y="285791"/>
                      <a:pt x="169639" y="285791"/>
                    </a:cubicBezTo>
                    <a:lnTo>
                      <a:pt x="53380" y="285791"/>
                    </a:lnTo>
                    <a:cubicBezTo>
                      <a:pt x="23899" y="285791"/>
                      <a:pt x="0" y="261892"/>
                      <a:pt x="0" y="232412"/>
                    </a:cubicBezTo>
                    <a:lnTo>
                      <a:pt x="0" y="53380"/>
                    </a:lnTo>
                    <a:cubicBezTo>
                      <a:pt x="0" y="23899"/>
                      <a:pt x="23899" y="0"/>
                      <a:pt x="53380" y="0"/>
                    </a:cubicBezTo>
                    <a:close/>
                  </a:path>
                </a:pathLst>
              </a:custGeom>
              <a:solidFill>
                <a:srgbClr val="FFD501"/>
              </a:solidFill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38100"/>
                <a:ext cx="223018" cy="2476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1287953" y="5906142"/>
              <a:ext cx="2545868" cy="687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2699" dirty="0">
                  <a:solidFill>
                    <a:srgbClr val="000000"/>
                  </a:solidFill>
                  <a:latin typeface="Hitchcut"/>
                  <a:ea typeface="Hitchcut"/>
                  <a:cs typeface="Hitchcut"/>
                  <a:sym typeface="Hitchcut"/>
                </a:rPr>
                <a:t>Strategic </a:t>
              </a:r>
            </a:p>
            <a:p>
              <a:pPr algn="ctr">
                <a:lnSpc>
                  <a:spcPts val="2699"/>
                </a:lnSpc>
              </a:pPr>
              <a:r>
                <a:rPr lang="en-US" sz="2699" dirty="0">
                  <a:solidFill>
                    <a:srgbClr val="000000"/>
                  </a:solidFill>
                  <a:latin typeface="Hitchcut"/>
                  <a:ea typeface="Hitchcut"/>
                  <a:cs typeface="Hitchcut"/>
                  <a:sym typeface="Hitchcut"/>
                </a:rPr>
                <a:t>Goal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977780" y="6736722"/>
              <a:ext cx="3166214" cy="1188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Eat nice delicious cake and enjoy a social activity with your colleagues</a:t>
              </a:r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30F411BF-1A99-1D56-864E-61E0406EFB60}"/>
                </a:ext>
              </a:extLst>
            </p:cNvPr>
            <p:cNvSpPr/>
            <p:nvPr/>
          </p:nvSpPr>
          <p:spPr>
            <a:xfrm>
              <a:off x="11478005" y="3554956"/>
              <a:ext cx="2165761" cy="2072957"/>
            </a:xfrm>
            <a:custGeom>
              <a:avLst/>
              <a:gdLst/>
              <a:ahLst/>
              <a:cxnLst/>
              <a:rect l="l" t="t" r="r" b="b"/>
              <a:pathLst>
                <a:path w="2417658" h="2690023">
                  <a:moveTo>
                    <a:pt x="0" y="0"/>
                  </a:moveTo>
                  <a:lnTo>
                    <a:pt x="2417658" y="0"/>
                  </a:lnTo>
                  <a:lnTo>
                    <a:pt x="2417658" y="2690023"/>
                  </a:lnTo>
                  <a:lnTo>
                    <a:pt x="0" y="2690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/>
              </a:stretch>
            </a:blipFill>
          </p:spPr>
          <p:txBody>
            <a:bodyPr/>
            <a:lstStyle/>
            <a:p>
              <a:endParaRPr lang="LID4096" dirty="0"/>
            </a:p>
          </p:txBody>
        </p:sp>
      </p:grpSp>
      <p:sp>
        <p:nvSpPr>
          <p:cNvPr id="37" name="Freeform 19">
            <a:extLst>
              <a:ext uri="{FF2B5EF4-FFF2-40B4-BE49-F238E27FC236}">
                <a16:creationId xmlns:a16="http://schemas.microsoft.com/office/drawing/2014/main" id="{675F43F6-5058-1ACF-DBB1-E5BE60B64ECA}"/>
              </a:ext>
            </a:extLst>
          </p:cNvPr>
          <p:cNvSpPr/>
          <p:nvPr/>
        </p:nvSpPr>
        <p:spPr>
          <a:xfrm>
            <a:off x="16720572" y="7140064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3" name="Group 3"/>
          <p:cNvGrpSpPr/>
          <p:nvPr/>
        </p:nvGrpSpPr>
        <p:grpSpPr>
          <a:xfrm>
            <a:off x="8718250" y="1265050"/>
            <a:ext cx="9537063" cy="8098552"/>
            <a:chOff x="0" y="0"/>
            <a:chExt cx="812800" cy="6902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0202"/>
            </a:xfrm>
            <a:custGeom>
              <a:avLst/>
              <a:gdLst/>
              <a:ahLst/>
              <a:cxnLst/>
              <a:rect l="l" t="t" r="r" b="b"/>
              <a:pathLst>
                <a:path w="812800" h="690202">
                  <a:moveTo>
                    <a:pt x="406400" y="0"/>
                  </a:moveTo>
                  <a:cubicBezTo>
                    <a:pt x="181951" y="0"/>
                    <a:pt x="0" y="154507"/>
                    <a:pt x="0" y="345101"/>
                  </a:cubicBezTo>
                  <a:cubicBezTo>
                    <a:pt x="0" y="535695"/>
                    <a:pt x="181951" y="690202"/>
                    <a:pt x="406400" y="690202"/>
                  </a:cubicBezTo>
                  <a:cubicBezTo>
                    <a:pt x="630849" y="690202"/>
                    <a:pt x="812800" y="535695"/>
                    <a:pt x="812800" y="345101"/>
                  </a:cubicBezTo>
                  <a:cubicBezTo>
                    <a:pt x="812800" y="15450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501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02806"/>
              <a:ext cx="660400" cy="522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69260" y="893746"/>
            <a:ext cx="10435685" cy="9714674"/>
          </a:xfrm>
          <a:custGeom>
            <a:avLst/>
            <a:gdLst/>
            <a:ahLst/>
            <a:cxnLst/>
            <a:rect l="l" t="t" r="r" b="b"/>
            <a:pathLst>
              <a:path w="10435685" h="9714674">
                <a:moveTo>
                  <a:pt x="0" y="0"/>
                </a:moveTo>
                <a:lnTo>
                  <a:pt x="10435685" y="0"/>
                </a:lnTo>
                <a:lnTo>
                  <a:pt x="10435685" y="9714673"/>
                </a:lnTo>
                <a:lnTo>
                  <a:pt x="0" y="9714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TextBox 7"/>
          <p:cNvSpPr txBox="1"/>
          <p:nvPr/>
        </p:nvSpPr>
        <p:spPr>
          <a:xfrm>
            <a:off x="9714262" y="2758183"/>
            <a:ext cx="7545038" cy="280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45"/>
              </a:lnSpc>
              <a:spcBef>
                <a:spcPct val="0"/>
              </a:spcBef>
            </a:pPr>
            <a:r>
              <a:rPr lang="en-US" sz="10745" dirty="0">
                <a:solidFill>
                  <a:srgbClr val="000000"/>
                </a:solidFill>
                <a:latin typeface="Hitchcut"/>
                <a:ea typeface="Hitchcut"/>
                <a:cs typeface="Hitchcut"/>
                <a:sym typeface="Hitchcut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77697" y="6321712"/>
            <a:ext cx="6218167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We are proud of our achievements this round and excited about our future prospects.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10377931" y="5712983"/>
            <a:ext cx="6218167" cy="38100"/>
          </a:xfrm>
          <a:prstGeom prst="line">
            <a:avLst/>
          </a:prstGeom>
          <a:ln w="76200" cap="flat">
            <a:solidFill>
              <a:srgbClr val="FFF9E8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2518147" cy="2142714"/>
          </a:xfrm>
          <a:custGeom>
            <a:avLst/>
            <a:gdLst/>
            <a:ahLst/>
            <a:cxnLst/>
            <a:rect l="l" t="t" r="r" b="b"/>
            <a:pathLst>
              <a:path w="2518147" h="2142714">
                <a:moveTo>
                  <a:pt x="0" y="0"/>
                </a:moveTo>
                <a:lnTo>
                  <a:pt x="2518147" y="0"/>
                </a:lnTo>
                <a:lnTo>
                  <a:pt x="2518147" y="2142714"/>
                </a:lnTo>
                <a:lnTo>
                  <a:pt x="0" y="214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Freeform 11"/>
          <p:cNvSpPr/>
          <p:nvPr/>
        </p:nvSpPr>
        <p:spPr>
          <a:xfrm>
            <a:off x="15658449" y="8289577"/>
            <a:ext cx="3201701" cy="2148051"/>
          </a:xfrm>
          <a:custGeom>
            <a:avLst/>
            <a:gdLst/>
            <a:ahLst/>
            <a:cxnLst/>
            <a:rect l="l" t="t" r="r" b="b"/>
            <a:pathLst>
              <a:path w="3201701" h="2148051">
                <a:moveTo>
                  <a:pt x="0" y="0"/>
                </a:moveTo>
                <a:lnTo>
                  <a:pt x="3201702" y="0"/>
                </a:lnTo>
                <a:lnTo>
                  <a:pt x="3201702" y="2148050"/>
                </a:lnTo>
                <a:lnTo>
                  <a:pt x="0" y="2148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Freeform 12"/>
          <p:cNvSpPr/>
          <p:nvPr/>
        </p:nvSpPr>
        <p:spPr>
          <a:xfrm>
            <a:off x="15160865" y="486430"/>
            <a:ext cx="2098435" cy="2071728"/>
          </a:xfrm>
          <a:custGeom>
            <a:avLst/>
            <a:gdLst/>
            <a:ahLst/>
            <a:cxnLst/>
            <a:rect l="l" t="t" r="r" b="b"/>
            <a:pathLst>
              <a:path w="2098435" h="2071728">
                <a:moveTo>
                  <a:pt x="0" y="0"/>
                </a:moveTo>
                <a:lnTo>
                  <a:pt x="2098435" y="0"/>
                </a:lnTo>
                <a:lnTo>
                  <a:pt x="2098435" y="2071728"/>
                </a:lnTo>
                <a:lnTo>
                  <a:pt x="0" y="2071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Freeform 13"/>
          <p:cNvSpPr/>
          <p:nvPr/>
        </p:nvSpPr>
        <p:spPr>
          <a:xfrm rot="737593">
            <a:off x="8546399" y="7412398"/>
            <a:ext cx="2119933" cy="2480772"/>
          </a:xfrm>
          <a:custGeom>
            <a:avLst/>
            <a:gdLst/>
            <a:ahLst/>
            <a:cxnLst/>
            <a:rect l="l" t="t" r="r" b="b"/>
            <a:pathLst>
              <a:path w="2119933" h="2480772">
                <a:moveTo>
                  <a:pt x="0" y="0"/>
                </a:moveTo>
                <a:lnTo>
                  <a:pt x="2119933" y="0"/>
                </a:lnTo>
                <a:lnTo>
                  <a:pt x="2119933" y="2480773"/>
                </a:lnTo>
                <a:lnTo>
                  <a:pt x="0" y="24807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14"/>
          <p:cNvSpPr/>
          <p:nvPr/>
        </p:nvSpPr>
        <p:spPr>
          <a:xfrm rot="-1497513">
            <a:off x="902493" y="7246554"/>
            <a:ext cx="2464592" cy="2519564"/>
          </a:xfrm>
          <a:custGeom>
            <a:avLst/>
            <a:gdLst/>
            <a:ahLst/>
            <a:cxnLst/>
            <a:rect l="l" t="t" r="r" b="b"/>
            <a:pathLst>
              <a:path w="2464592" h="2519564">
                <a:moveTo>
                  <a:pt x="0" y="0"/>
                </a:moveTo>
                <a:lnTo>
                  <a:pt x="2464592" y="0"/>
                </a:lnTo>
                <a:lnTo>
                  <a:pt x="2464592" y="2519564"/>
                </a:lnTo>
                <a:lnTo>
                  <a:pt x="0" y="25195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0D45A99-0D63-F9C0-F5CC-4DF09206C9A6}"/>
              </a:ext>
            </a:extLst>
          </p:cNvPr>
          <p:cNvSpPr/>
          <p:nvPr/>
        </p:nvSpPr>
        <p:spPr>
          <a:xfrm>
            <a:off x="14107634" y="7958837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B60958B-BDC5-A9D0-7DF2-DDA6CB96D1E1}"/>
              </a:ext>
            </a:extLst>
          </p:cNvPr>
          <p:cNvSpPr/>
          <p:nvPr/>
        </p:nvSpPr>
        <p:spPr>
          <a:xfrm>
            <a:off x="485992" y="3442782"/>
            <a:ext cx="1651770" cy="1216037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42C25B5-67AE-6B8F-BD8E-D57D853E7AC1}"/>
              </a:ext>
            </a:extLst>
          </p:cNvPr>
          <p:cNvSpPr/>
          <p:nvPr/>
        </p:nvSpPr>
        <p:spPr>
          <a:xfrm>
            <a:off x="9759275" y="227849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383D99-E293-7CF8-A34D-FD60FADAA394}"/>
              </a:ext>
            </a:extLst>
          </p:cNvPr>
          <p:cNvSpPr/>
          <p:nvPr/>
        </p:nvSpPr>
        <p:spPr>
          <a:xfrm>
            <a:off x="4026653" y="5467876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76D5AE8-2F1F-2727-16D7-CDE30DBC75BD}"/>
              </a:ext>
            </a:extLst>
          </p:cNvPr>
          <p:cNvSpPr/>
          <p:nvPr/>
        </p:nvSpPr>
        <p:spPr>
          <a:xfrm>
            <a:off x="4517422" y="1040791"/>
            <a:ext cx="1353608" cy="1197655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4E3A680-5EFC-6A20-E3EE-F9065C059939}"/>
              </a:ext>
            </a:extLst>
          </p:cNvPr>
          <p:cNvSpPr/>
          <p:nvPr/>
        </p:nvSpPr>
        <p:spPr>
          <a:xfrm>
            <a:off x="3257428" y="7789284"/>
            <a:ext cx="2170115" cy="1000586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51232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9" y="0"/>
                </a:lnTo>
                <a:lnTo>
                  <a:pt x="19390899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grpSp>
        <p:nvGrpSpPr>
          <p:cNvPr id="3" name="Group 3"/>
          <p:cNvGrpSpPr/>
          <p:nvPr/>
        </p:nvGrpSpPr>
        <p:grpSpPr>
          <a:xfrm>
            <a:off x="-504848" y="9258300"/>
            <a:ext cx="20530423" cy="3086100"/>
            <a:chOff x="0" y="0"/>
            <a:chExt cx="54071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51458" y="5844606"/>
            <a:ext cx="7494691" cy="749469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52392" y="662039"/>
            <a:ext cx="3780724" cy="8962922"/>
          </a:xfrm>
          <a:custGeom>
            <a:avLst/>
            <a:gdLst/>
            <a:ahLst/>
            <a:cxnLst/>
            <a:rect l="l" t="t" r="r" b="b"/>
            <a:pathLst>
              <a:path w="3780724" h="8962922">
                <a:moveTo>
                  <a:pt x="0" y="0"/>
                </a:moveTo>
                <a:lnTo>
                  <a:pt x="3780723" y="0"/>
                </a:lnTo>
                <a:lnTo>
                  <a:pt x="3780723" y="8962922"/>
                </a:lnTo>
                <a:lnTo>
                  <a:pt x="0" y="8962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 rot="622115">
            <a:off x="-1567421" y="375045"/>
            <a:ext cx="4357807" cy="4422129"/>
          </a:xfrm>
          <a:custGeom>
            <a:avLst/>
            <a:gdLst/>
            <a:ahLst/>
            <a:cxnLst/>
            <a:rect l="l" t="t" r="r" b="b"/>
            <a:pathLst>
              <a:path w="4357807" h="4422129">
                <a:moveTo>
                  <a:pt x="0" y="0"/>
                </a:moveTo>
                <a:lnTo>
                  <a:pt x="4357807" y="0"/>
                </a:lnTo>
                <a:lnTo>
                  <a:pt x="4357807" y="4422129"/>
                </a:lnTo>
                <a:lnTo>
                  <a:pt x="0" y="4422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Freeform 11"/>
          <p:cNvSpPr/>
          <p:nvPr/>
        </p:nvSpPr>
        <p:spPr>
          <a:xfrm>
            <a:off x="-504848" y="6920418"/>
            <a:ext cx="7315200" cy="3684201"/>
          </a:xfrm>
          <a:custGeom>
            <a:avLst/>
            <a:gdLst/>
            <a:ahLst/>
            <a:cxnLst/>
            <a:rect l="l" t="t" r="r" b="b"/>
            <a:pathLst>
              <a:path w="7315200" h="3684201">
                <a:moveTo>
                  <a:pt x="0" y="0"/>
                </a:moveTo>
                <a:lnTo>
                  <a:pt x="7315200" y="0"/>
                </a:lnTo>
                <a:lnTo>
                  <a:pt x="7315200" y="3684201"/>
                </a:lnTo>
                <a:lnTo>
                  <a:pt x="0" y="3684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9" name="Freeform 19"/>
          <p:cNvSpPr/>
          <p:nvPr/>
        </p:nvSpPr>
        <p:spPr>
          <a:xfrm>
            <a:off x="6547686" y="7044243"/>
            <a:ext cx="6066504" cy="3650933"/>
          </a:xfrm>
          <a:custGeom>
            <a:avLst/>
            <a:gdLst/>
            <a:ahLst/>
            <a:cxnLst/>
            <a:rect l="l" t="t" r="r" b="b"/>
            <a:pathLst>
              <a:path w="6066504" h="3650933">
                <a:moveTo>
                  <a:pt x="0" y="0"/>
                </a:moveTo>
                <a:lnTo>
                  <a:pt x="6066504" y="0"/>
                </a:lnTo>
                <a:lnTo>
                  <a:pt x="6066504" y="3650933"/>
                </a:lnTo>
                <a:lnTo>
                  <a:pt x="0" y="36509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0" name="TextBox 20"/>
          <p:cNvSpPr txBox="1"/>
          <p:nvPr/>
        </p:nvSpPr>
        <p:spPr>
          <a:xfrm>
            <a:off x="4017872" y="1883285"/>
            <a:ext cx="9256807" cy="86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3"/>
              </a:lnSpc>
            </a:pPr>
            <a:r>
              <a:rPr lang="en-US" sz="6593">
                <a:solidFill>
                  <a:srgbClr val="000000"/>
                </a:solidFill>
                <a:latin typeface="Hitchcut"/>
                <a:ea typeface="Hitchcut"/>
                <a:cs typeface="Hitchcut"/>
                <a:sym typeface="Hitchcut"/>
              </a:rPr>
              <a:t>LIST OF CONTENTS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EB9377-1F0B-5B26-5149-DDA732B39581}"/>
              </a:ext>
            </a:extLst>
          </p:cNvPr>
          <p:cNvGrpSpPr/>
          <p:nvPr/>
        </p:nvGrpSpPr>
        <p:grpSpPr>
          <a:xfrm>
            <a:off x="7464267" y="5957441"/>
            <a:ext cx="6713635" cy="686680"/>
            <a:chOff x="7464267" y="5957441"/>
            <a:chExt cx="6713635" cy="686680"/>
          </a:xfrm>
        </p:grpSpPr>
        <p:sp>
          <p:nvSpPr>
            <p:cNvPr id="21" name="TextBox 21"/>
            <p:cNvSpPr txBox="1"/>
            <p:nvPr/>
          </p:nvSpPr>
          <p:spPr>
            <a:xfrm>
              <a:off x="8646276" y="5957441"/>
              <a:ext cx="5531626" cy="613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Future Outlook</a:t>
              </a: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278BDB8A-7713-AC82-C379-C6EC1113CEB1}"/>
                </a:ext>
              </a:extLst>
            </p:cNvPr>
            <p:cNvSpPr/>
            <p:nvPr/>
          </p:nvSpPr>
          <p:spPr>
            <a:xfrm>
              <a:off x="7464267" y="5989819"/>
              <a:ext cx="978495" cy="654302"/>
            </a:xfrm>
            <a:custGeom>
              <a:avLst/>
              <a:gdLst/>
              <a:ahLst/>
              <a:cxnLst/>
              <a:rect l="l" t="t" r="r" b="b"/>
              <a:pathLst>
                <a:path w="2990515" h="2429793">
                  <a:moveTo>
                    <a:pt x="0" y="0"/>
                  </a:moveTo>
                  <a:lnTo>
                    <a:pt x="2990515" y="0"/>
                  </a:lnTo>
                  <a:lnTo>
                    <a:pt x="2990515" y="2429793"/>
                  </a:lnTo>
                  <a:lnTo>
                    <a:pt x="0" y="2429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36" name="Freeform 15">
            <a:extLst>
              <a:ext uri="{FF2B5EF4-FFF2-40B4-BE49-F238E27FC236}">
                <a16:creationId xmlns:a16="http://schemas.microsoft.com/office/drawing/2014/main" id="{858E5F11-22F6-47AC-AE56-09840A436813}"/>
              </a:ext>
            </a:extLst>
          </p:cNvPr>
          <p:cNvSpPr/>
          <p:nvPr/>
        </p:nvSpPr>
        <p:spPr>
          <a:xfrm>
            <a:off x="-260483" y="8643805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F741B77-B1E9-9D4A-20B7-9F8B72C22248}"/>
              </a:ext>
            </a:extLst>
          </p:cNvPr>
          <p:cNvGrpSpPr/>
          <p:nvPr/>
        </p:nvGrpSpPr>
        <p:grpSpPr>
          <a:xfrm>
            <a:off x="1668932" y="3415593"/>
            <a:ext cx="6459069" cy="762883"/>
            <a:chOff x="1756068" y="3440463"/>
            <a:chExt cx="6459069" cy="762883"/>
          </a:xfrm>
        </p:grpSpPr>
        <p:sp>
          <p:nvSpPr>
            <p:cNvPr id="22" name="TextBox 22"/>
            <p:cNvSpPr txBox="1"/>
            <p:nvPr/>
          </p:nvSpPr>
          <p:spPr>
            <a:xfrm>
              <a:off x="2560165" y="3527126"/>
              <a:ext cx="5654972" cy="613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State of the “cake” nation</a:t>
              </a: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A3405FBB-4F85-FBEF-5DE6-DE6ABD00A446}"/>
                </a:ext>
              </a:extLst>
            </p:cNvPr>
            <p:cNvSpPr/>
            <p:nvPr/>
          </p:nvSpPr>
          <p:spPr>
            <a:xfrm>
              <a:off x="1756068" y="3440463"/>
              <a:ext cx="674600" cy="762883"/>
            </a:xfrm>
            <a:custGeom>
              <a:avLst/>
              <a:gdLst/>
              <a:ahLst/>
              <a:cxnLst/>
              <a:rect l="l" t="t" r="r" b="b"/>
              <a:pathLst>
                <a:path w="2246522" h="2510081">
                  <a:moveTo>
                    <a:pt x="0" y="0"/>
                  </a:moveTo>
                  <a:lnTo>
                    <a:pt x="2246523" y="0"/>
                  </a:lnTo>
                  <a:lnTo>
                    <a:pt x="2246523" y="2510081"/>
                  </a:lnTo>
                  <a:lnTo>
                    <a:pt x="0" y="2510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LID4096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B2E3F69-DCE0-0F41-A375-DD5FAAE99779}"/>
              </a:ext>
            </a:extLst>
          </p:cNvPr>
          <p:cNvGrpSpPr/>
          <p:nvPr/>
        </p:nvGrpSpPr>
        <p:grpSpPr>
          <a:xfrm>
            <a:off x="7809961" y="3760944"/>
            <a:ext cx="6692155" cy="1004863"/>
            <a:chOff x="7809961" y="3760944"/>
            <a:chExt cx="6692155" cy="1004863"/>
          </a:xfrm>
        </p:grpSpPr>
        <p:sp>
          <p:nvSpPr>
            <p:cNvPr id="26" name="TextBox 26"/>
            <p:cNvSpPr txBox="1"/>
            <p:nvPr/>
          </p:nvSpPr>
          <p:spPr>
            <a:xfrm>
              <a:off x="8646276" y="4152397"/>
              <a:ext cx="5855840" cy="613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Key insights from the scores</a:t>
              </a: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5391B592-907B-B007-7A3A-4DA94DEC4A66}"/>
                </a:ext>
              </a:extLst>
            </p:cNvPr>
            <p:cNvSpPr/>
            <p:nvPr/>
          </p:nvSpPr>
          <p:spPr>
            <a:xfrm>
              <a:off x="7809961" y="3760944"/>
              <a:ext cx="620745" cy="909470"/>
            </a:xfrm>
            <a:custGeom>
              <a:avLst/>
              <a:gdLst/>
              <a:ahLst/>
              <a:cxnLst/>
              <a:rect l="l" t="t" r="r" b="b"/>
              <a:pathLst>
                <a:path w="1221737" h="1561325">
                  <a:moveTo>
                    <a:pt x="0" y="0"/>
                  </a:moveTo>
                  <a:lnTo>
                    <a:pt x="1221737" y="0"/>
                  </a:lnTo>
                  <a:lnTo>
                    <a:pt x="1221737" y="1561325"/>
                  </a:lnTo>
                  <a:lnTo>
                    <a:pt x="0" y="1561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42225E3-BAA8-E2F9-ADD5-23CD5883E6F5}"/>
              </a:ext>
            </a:extLst>
          </p:cNvPr>
          <p:cNvGrpSpPr/>
          <p:nvPr/>
        </p:nvGrpSpPr>
        <p:grpSpPr>
          <a:xfrm>
            <a:off x="1677058" y="4318546"/>
            <a:ext cx="6538079" cy="803662"/>
            <a:chOff x="1677058" y="4318546"/>
            <a:chExt cx="6538079" cy="803662"/>
          </a:xfrm>
        </p:grpSpPr>
        <p:sp>
          <p:nvSpPr>
            <p:cNvPr id="23" name="TextBox 23"/>
            <p:cNvSpPr txBox="1"/>
            <p:nvPr/>
          </p:nvSpPr>
          <p:spPr>
            <a:xfrm>
              <a:off x="2560165" y="4425765"/>
              <a:ext cx="5654972" cy="613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ICC members</a:t>
              </a: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219B88D2-E323-05C2-A61A-71FD376038FC}"/>
                </a:ext>
              </a:extLst>
            </p:cNvPr>
            <p:cNvSpPr/>
            <p:nvPr/>
          </p:nvSpPr>
          <p:spPr>
            <a:xfrm>
              <a:off x="1677058" y="4318546"/>
              <a:ext cx="742026" cy="803662"/>
            </a:xfrm>
            <a:custGeom>
              <a:avLst/>
              <a:gdLst/>
              <a:ahLst/>
              <a:cxnLst/>
              <a:rect l="l" t="t" r="r" b="b"/>
              <a:pathLst>
                <a:path w="2417658" h="2690023">
                  <a:moveTo>
                    <a:pt x="0" y="0"/>
                  </a:moveTo>
                  <a:lnTo>
                    <a:pt x="2417658" y="0"/>
                  </a:lnTo>
                  <a:lnTo>
                    <a:pt x="2417658" y="2690023"/>
                  </a:lnTo>
                  <a:lnTo>
                    <a:pt x="0" y="2690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F09728B-60D7-F273-4D59-AC9C63DF436F}"/>
              </a:ext>
            </a:extLst>
          </p:cNvPr>
          <p:cNvGrpSpPr/>
          <p:nvPr/>
        </p:nvGrpSpPr>
        <p:grpSpPr>
          <a:xfrm>
            <a:off x="762000" y="6074873"/>
            <a:ext cx="7453137" cy="911555"/>
            <a:chOff x="762000" y="6074873"/>
            <a:chExt cx="7453137" cy="911555"/>
          </a:xfrm>
        </p:grpSpPr>
        <p:sp>
          <p:nvSpPr>
            <p:cNvPr id="25" name="TextBox 25"/>
            <p:cNvSpPr txBox="1"/>
            <p:nvPr/>
          </p:nvSpPr>
          <p:spPr>
            <a:xfrm>
              <a:off x="2560165" y="6230808"/>
              <a:ext cx="5654972" cy="613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Key insights from voting</a:t>
              </a:r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BD189024-527B-1EF1-659D-64D99FA95166}"/>
                </a:ext>
              </a:extLst>
            </p:cNvPr>
            <p:cNvSpPr/>
            <p:nvPr/>
          </p:nvSpPr>
          <p:spPr>
            <a:xfrm>
              <a:off x="762000" y="6074873"/>
              <a:ext cx="1727645" cy="911555"/>
            </a:xfrm>
            <a:custGeom>
              <a:avLst/>
              <a:gdLst/>
              <a:ahLst/>
              <a:cxnLst/>
              <a:rect l="l" t="t" r="r" b="b"/>
              <a:pathLst>
                <a:path w="2207045" h="1187791">
                  <a:moveTo>
                    <a:pt x="0" y="0"/>
                  </a:moveTo>
                  <a:lnTo>
                    <a:pt x="2207044" y="0"/>
                  </a:lnTo>
                  <a:lnTo>
                    <a:pt x="2207044" y="1187792"/>
                  </a:lnTo>
                  <a:lnTo>
                    <a:pt x="0" y="1187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F03DF3-FE1D-3531-2C81-CBC82AB05D48}"/>
              </a:ext>
            </a:extLst>
          </p:cNvPr>
          <p:cNvGrpSpPr/>
          <p:nvPr/>
        </p:nvGrpSpPr>
        <p:grpSpPr>
          <a:xfrm>
            <a:off x="7586573" y="4955061"/>
            <a:ext cx="6098860" cy="809223"/>
            <a:chOff x="7586573" y="4955061"/>
            <a:chExt cx="6098860" cy="809223"/>
          </a:xfrm>
        </p:grpSpPr>
        <p:sp>
          <p:nvSpPr>
            <p:cNvPr id="27" name="TextBox 27"/>
            <p:cNvSpPr txBox="1"/>
            <p:nvPr/>
          </p:nvSpPr>
          <p:spPr>
            <a:xfrm>
              <a:off x="8646276" y="5054919"/>
              <a:ext cx="5039157" cy="613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Announcement of winner</a:t>
              </a: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9F1E22B-C037-A7A8-C229-7FDC58A3B8CF}"/>
                </a:ext>
              </a:extLst>
            </p:cNvPr>
            <p:cNvSpPr/>
            <p:nvPr/>
          </p:nvSpPr>
          <p:spPr>
            <a:xfrm>
              <a:off x="7586573" y="4955061"/>
              <a:ext cx="863462" cy="809223"/>
            </a:xfrm>
            <a:custGeom>
              <a:avLst/>
              <a:gdLst/>
              <a:ahLst/>
              <a:cxnLst/>
              <a:rect l="l" t="t" r="r" b="b"/>
              <a:pathLst>
                <a:path w="2293493" h="2204620">
                  <a:moveTo>
                    <a:pt x="0" y="0"/>
                  </a:moveTo>
                  <a:lnTo>
                    <a:pt x="2293493" y="0"/>
                  </a:lnTo>
                  <a:lnTo>
                    <a:pt x="2293493" y="2204620"/>
                  </a:lnTo>
                  <a:lnTo>
                    <a:pt x="0" y="2204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3A9FE29-5C44-FB42-0B11-50EA8B32B403}"/>
              </a:ext>
            </a:extLst>
          </p:cNvPr>
          <p:cNvGrpSpPr/>
          <p:nvPr/>
        </p:nvGrpSpPr>
        <p:grpSpPr>
          <a:xfrm>
            <a:off x="1570833" y="5207694"/>
            <a:ext cx="6644304" cy="734003"/>
            <a:chOff x="1570833" y="5207694"/>
            <a:chExt cx="6644304" cy="734003"/>
          </a:xfrm>
        </p:grpSpPr>
        <p:sp>
          <p:nvSpPr>
            <p:cNvPr id="24" name="TextBox 24"/>
            <p:cNvSpPr txBox="1"/>
            <p:nvPr/>
          </p:nvSpPr>
          <p:spPr>
            <a:xfrm>
              <a:off x="2560165" y="5328287"/>
              <a:ext cx="5654972" cy="613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Cakes</a:t>
              </a:r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5EE52C19-E725-5323-9DCC-AA02C4126564}"/>
                </a:ext>
              </a:extLst>
            </p:cNvPr>
            <p:cNvSpPr/>
            <p:nvPr/>
          </p:nvSpPr>
          <p:spPr>
            <a:xfrm>
              <a:off x="1570833" y="5207694"/>
              <a:ext cx="774407" cy="717827"/>
            </a:xfrm>
            <a:custGeom>
              <a:avLst/>
              <a:gdLst/>
              <a:ahLst/>
              <a:cxnLst/>
              <a:rect l="l" t="t" r="r" b="b"/>
              <a:pathLst>
                <a:path w="2293493" h="2204620">
                  <a:moveTo>
                    <a:pt x="0" y="0"/>
                  </a:moveTo>
                  <a:lnTo>
                    <a:pt x="2293493" y="0"/>
                  </a:lnTo>
                  <a:lnTo>
                    <a:pt x="2293493" y="2204620"/>
                  </a:lnTo>
                  <a:lnTo>
                    <a:pt x="0" y="2204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3" name="Group 3"/>
          <p:cNvGrpSpPr/>
          <p:nvPr/>
        </p:nvGrpSpPr>
        <p:grpSpPr>
          <a:xfrm rot="-198534">
            <a:off x="5451237" y="1379709"/>
            <a:ext cx="13743277" cy="7488208"/>
            <a:chOff x="0" y="0"/>
            <a:chExt cx="3619629" cy="1972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9" cy="1972203"/>
            </a:xfrm>
            <a:custGeom>
              <a:avLst/>
              <a:gdLst/>
              <a:ahLst/>
              <a:cxnLst/>
              <a:rect l="l" t="t" r="r" b="b"/>
              <a:pathLst>
                <a:path w="3619629" h="1972203">
                  <a:moveTo>
                    <a:pt x="0" y="0"/>
                  </a:moveTo>
                  <a:lnTo>
                    <a:pt x="3619629" y="0"/>
                  </a:lnTo>
                  <a:lnTo>
                    <a:pt x="3619629" y="1972203"/>
                  </a:lnTo>
                  <a:lnTo>
                    <a:pt x="0" y="1972203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3619629" cy="1934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5056234" y="473200"/>
            <a:ext cx="2897996" cy="2897996"/>
          </a:xfrm>
          <a:custGeom>
            <a:avLst/>
            <a:gdLst/>
            <a:ahLst/>
            <a:cxnLst/>
            <a:rect l="l" t="t" r="r" b="b"/>
            <a:pathLst>
              <a:path w="2897996" h="2897996">
                <a:moveTo>
                  <a:pt x="2897996" y="0"/>
                </a:moveTo>
                <a:lnTo>
                  <a:pt x="0" y="0"/>
                </a:lnTo>
                <a:lnTo>
                  <a:pt x="0" y="2897996"/>
                </a:lnTo>
                <a:lnTo>
                  <a:pt x="2897996" y="2897996"/>
                </a:lnTo>
                <a:lnTo>
                  <a:pt x="2897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TextBox 7"/>
          <p:cNvSpPr txBox="1"/>
          <p:nvPr/>
        </p:nvSpPr>
        <p:spPr>
          <a:xfrm rot="-218001">
            <a:off x="7419926" y="4381352"/>
            <a:ext cx="9629603" cy="305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210" lvl="1" indent="-306105" algn="ctr">
              <a:lnSpc>
                <a:spcPts val="3969"/>
              </a:lnSpc>
              <a:buFont typeface="Arial"/>
              <a:buChar char="•"/>
            </a:pPr>
            <a:r>
              <a:rPr lang="en-US" sz="2835" dirty="0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ICC has </a:t>
            </a:r>
            <a:r>
              <a:rPr lang="en-US" sz="2835" dirty="0" err="1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succesfully</a:t>
            </a:r>
            <a:r>
              <a:rPr lang="en-US" sz="2835" dirty="0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 completed the first round of cakes. </a:t>
            </a:r>
          </a:p>
          <a:p>
            <a:pPr marL="612210" lvl="1" indent="-306105" algn="ctr">
              <a:lnSpc>
                <a:spcPts val="3969"/>
              </a:lnSpc>
              <a:buFont typeface="Arial"/>
              <a:buChar char="•"/>
            </a:pPr>
            <a:r>
              <a:rPr lang="en-US" sz="2835" dirty="0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We’ve had an impressive 21 cakes. </a:t>
            </a:r>
          </a:p>
          <a:p>
            <a:pPr marL="612210" lvl="1" indent="-306105" algn="ctr">
              <a:lnSpc>
                <a:spcPts val="3969"/>
              </a:lnSpc>
              <a:buFont typeface="Arial"/>
              <a:buChar char="•"/>
            </a:pPr>
            <a:r>
              <a:rPr lang="en-US" sz="2835" dirty="0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We’ve had 228 votes scoring all of our cakes. </a:t>
            </a:r>
          </a:p>
          <a:p>
            <a:pPr marL="612210" lvl="1" indent="-306105" algn="ctr">
              <a:lnSpc>
                <a:spcPts val="3969"/>
              </a:lnSpc>
              <a:buFont typeface="Arial"/>
              <a:buChar char="•"/>
            </a:pPr>
            <a:r>
              <a:rPr lang="en-US" sz="2835" dirty="0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On average every cake club had ~11 participants</a:t>
            </a:r>
          </a:p>
          <a:p>
            <a:pPr marL="612210" lvl="1" indent="-306105" algn="ctr">
              <a:lnSpc>
                <a:spcPts val="3969"/>
              </a:lnSpc>
              <a:buFont typeface="Arial"/>
              <a:buChar char="•"/>
            </a:pPr>
            <a:r>
              <a:rPr lang="en-US" sz="2835" dirty="0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Most was 15 persons, twice</a:t>
            </a:r>
          </a:p>
          <a:p>
            <a:pPr marL="612210" lvl="1" indent="-306105" algn="ctr">
              <a:lnSpc>
                <a:spcPts val="3969"/>
              </a:lnSpc>
              <a:buFont typeface="Arial"/>
              <a:buChar char="•"/>
            </a:pPr>
            <a:r>
              <a:rPr lang="en-US" sz="2835" dirty="0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rPr>
              <a:t>Every job group at IT has participated</a:t>
            </a:r>
          </a:p>
        </p:txBody>
      </p:sp>
      <p:sp>
        <p:nvSpPr>
          <p:cNvPr id="8" name="Freeform 8"/>
          <p:cNvSpPr/>
          <p:nvPr/>
        </p:nvSpPr>
        <p:spPr>
          <a:xfrm>
            <a:off x="4596758" y="733390"/>
            <a:ext cx="2360324" cy="2377616"/>
          </a:xfrm>
          <a:custGeom>
            <a:avLst/>
            <a:gdLst/>
            <a:ahLst/>
            <a:cxnLst/>
            <a:rect l="l" t="t" r="r" b="b"/>
            <a:pathLst>
              <a:path w="2360324" h="2377616">
                <a:moveTo>
                  <a:pt x="0" y="0"/>
                </a:moveTo>
                <a:lnTo>
                  <a:pt x="2360324" y="0"/>
                </a:lnTo>
                <a:lnTo>
                  <a:pt x="2360324" y="2377616"/>
                </a:lnTo>
                <a:lnTo>
                  <a:pt x="0" y="2377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>
            <a:off x="-1744326" y="2153437"/>
            <a:ext cx="8701408" cy="8574842"/>
          </a:xfrm>
          <a:custGeom>
            <a:avLst/>
            <a:gdLst/>
            <a:ahLst/>
            <a:cxnLst/>
            <a:rect l="l" t="t" r="r" b="b"/>
            <a:pathLst>
              <a:path w="8701408" h="8574842">
                <a:moveTo>
                  <a:pt x="0" y="0"/>
                </a:moveTo>
                <a:lnTo>
                  <a:pt x="8701408" y="0"/>
                </a:lnTo>
                <a:lnTo>
                  <a:pt x="8701408" y="8574842"/>
                </a:lnTo>
                <a:lnTo>
                  <a:pt x="0" y="8574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10" name="Freeform 10"/>
          <p:cNvSpPr/>
          <p:nvPr/>
        </p:nvSpPr>
        <p:spPr>
          <a:xfrm rot="3080045">
            <a:off x="-458181" y="-406758"/>
            <a:ext cx="1999153" cy="3689713"/>
          </a:xfrm>
          <a:custGeom>
            <a:avLst/>
            <a:gdLst/>
            <a:ahLst/>
            <a:cxnLst/>
            <a:rect l="l" t="t" r="r" b="b"/>
            <a:pathLst>
              <a:path w="1999153" h="368971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Freeform 11"/>
          <p:cNvSpPr/>
          <p:nvPr/>
        </p:nvSpPr>
        <p:spPr>
          <a:xfrm>
            <a:off x="16320473" y="7151638"/>
            <a:ext cx="3362952" cy="2861566"/>
          </a:xfrm>
          <a:custGeom>
            <a:avLst/>
            <a:gdLst/>
            <a:ahLst/>
            <a:cxnLst/>
            <a:rect l="l" t="t" r="r" b="b"/>
            <a:pathLst>
              <a:path w="3362952" h="2861566">
                <a:moveTo>
                  <a:pt x="0" y="0"/>
                </a:moveTo>
                <a:lnTo>
                  <a:pt x="3362952" y="0"/>
                </a:lnTo>
                <a:lnTo>
                  <a:pt x="3362952" y="2861566"/>
                </a:lnTo>
                <a:lnTo>
                  <a:pt x="0" y="2861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Freeform 12"/>
          <p:cNvSpPr/>
          <p:nvPr/>
        </p:nvSpPr>
        <p:spPr>
          <a:xfrm rot="518269" flipH="1">
            <a:off x="14633306" y="7559396"/>
            <a:ext cx="2456780" cy="2438912"/>
          </a:xfrm>
          <a:custGeom>
            <a:avLst/>
            <a:gdLst/>
            <a:ahLst/>
            <a:cxnLst/>
            <a:rect l="l" t="t" r="r" b="b"/>
            <a:pathLst>
              <a:path w="2456780" h="2438912">
                <a:moveTo>
                  <a:pt x="2456779" y="0"/>
                </a:moveTo>
                <a:lnTo>
                  <a:pt x="0" y="0"/>
                </a:lnTo>
                <a:lnTo>
                  <a:pt x="0" y="2438913"/>
                </a:lnTo>
                <a:lnTo>
                  <a:pt x="2456779" y="2438913"/>
                </a:lnTo>
                <a:lnTo>
                  <a:pt x="245677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Freeform 13"/>
          <p:cNvSpPr/>
          <p:nvPr/>
        </p:nvSpPr>
        <p:spPr>
          <a:xfrm rot="5731819">
            <a:off x="5837257" y="8492812"/>
            <a:ext cx="1131523" cy="3050676"/>
          </a:xfrm>
          <a:custGeom>
            <a:avLst/>
            <a:gdLst/>
            <a:ahLst/>
            <a:cxnLst/>
            <a:rect l="l" t="t" r="r" b="b"/>
            <a:pathLst>
              <a:path w="1131523" h="3050676">
                <a:moveTo>
                  <a:pt x="0" y="0"/>
                </a:moveTo>
                <a:lnTo>
                  <a:pt x="1131524" y="0"/>
                </a:lnTo>
                <a:lnTo>
                  <a:pt x="1131524" y="3050676"/>
                </a:lnTo>
                <a:lnTo>
                  <a:pt x="0" y="30506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14"/>
          <p:cNvSpPr/>
          <p:nvPr/>
        </p:nvSpPr>
        <p:spPr>
          <a:xfrm rot="-346655">
            <a:off x="9190032" y="-1003436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9"/>
                </a:lnTo>
                <a:lnTo>
                  <a:pt x="0" y="17689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TextBox 15"/>
          <p:cNvSpPr txBox="1"/>
          <p:nvPr/>
        </p:nvSpPr>
        <p:spPr>
          <a:xfrm rot="-218001">
            <a:off x="8020240" y="2889509"/>
            <a:ext cx="7694526" cy="145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9E8"/>
                </a:solidFill>
                <a:latin typeface="Hitchcut"/>
                <a:ea typeface="Hitchcut"/>
                <a:cs typeface="Hitchcut"/>
                <a:sym typeface="Hitchcut"/>
              </a:rPr>
              <a:t>State of the “cake” nation</a:t>
            </a: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02EEDFF0-5A1A-B7DA-989C-549DA3AA7BFD}"/>
              </a:ext>
            </a:extLst>
          </p:cNvPr>
          <p:cNvSpPr/>
          <p:nvPr/>
        </p:nvSpPr>
        <p:spPr>
          <a:xfrm>
            <a:off x="10906510" y="7778866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F476614B-7EB8-4DB7-9164-F8D33963BA0D}"/>
              </a:ext>
            </a:extLst>
          </p:cNvPr>
          <p:cNvSpPr/>
          <p:nvPr/>
        </p:nvSpPr>
        <p:spPr>
          <a:xfrm>
            <a:off x="322313" y="8369935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CD872880-BA5A-E906-6028-D33C28D84DAF}"/>
              </a:ext>
            </a:extLst>
          </p:cNvPr>
          <p:cNvSpPr/>
          <p:nvPr/>
        </p:nvSpPr>
        <p:spPr>
          <a:xfrm>
            <a:off x="12647255" y="-74242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CD6F1AD1-C40D-E617-D950-670A42579BE1}"/>
              </a:ext>
            </a:extLst>
          </p:cNvPr>
          <p:cNvSpPr/>
          <p:nvPr/>
        </p:nvSpPr>
        <p:spPr>
          <a:xfrm>
            <a:off x="5164715" y="4717771"/>
            <a:ext cx="2350931" cy="3038783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295ACB79-7BAD-152D-A350-60FDEC7EEE5E}"/>
              </a:ext>
            </a:extLst>
          </p:cNvPr>
          <p:cNvSpPr/>
          <p:nvPr/>
        </p:nvSpPr>
        <p:spPr>
          <a:xfrm>
            <a:off x="7084099" y="-46737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F8743558-C7DB-AD73-A254-260487807504}"/>
              </a:ext>
            </a:extLst>
          </p:cNvPr>
          <p:cNvSpPr/>
          <p:nvPr/>
        </p:nvSpPr>
        <p:spPr>
          <a:xfrm>
            <a:off x="2714627" y="255622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2" name="Freeform 34">
            <a:extLst>
              <a:ext uri="{FF2B5EF4-FFF2-40B4-BE49-F238E27FC236}">
                <a16:creationId xmlns:a16="http://schemas.microsoft.com/office/drawing/2014/main" id="{4CD35F95-850D-1ED6-D954-1DAA3599CEEF}"/>
              </a:ext>
            </a:extLst>
          </p:cNvPr>
          <p:cNvSpPr/>
          <p:nvPr/>
        </p:nvSpPr>
        <p:spPr>
          <a:xfrm>
            <a:off x="199353" y="2222646"/>
            <a:ext cx="943647" cy="80570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3" name="Freeform 34">
            <a:extLst>
              <a:ext uri="{FF2B5EF4-FFF2-40B4-BE49-F238E27FC236}">
                <a16:creationId xmlns:a16="http://schemas.microsoft.com/office/drawing/2014/main" id="{70423171-4581-7E5F-F846-8BB665FAFEB3}"/>
              </a:ext>
            </a:extLst>
          </p:cNvPr>
          <p:cNvSpPr/>
          <p:nvPr/>
        </p:nvSpPr>
        <p:spPr>
          <a:xfrm>
            <a:off x="6684097" y="8369935"/>
            <a:ext cx="1146747" cy="938086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3972" y="-2819225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9" y="0"/>
                </a:lnTo>
                <a:lnTo>
                  <a:pt x="19390899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2" name="Group 12"/>
          <p:cNvGrpSpPr/>
          <p:nvPr/>
        </p:nvGrpSpPr>
        <p:grpSpPr>
          <a:xfrm>
            <a:off x="2659343" y="4588387"/>
            <a:ext cx="2841371" cy="284137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9E8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926041" y="4588387"/>
            <a:ext cx="2841371" cy="284137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9E8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478142">
            <a:off x="14219135" y="498731"/>
            <a:ext cx="2824671" cy="3305467"/>
          </a:xfrm>
          <a:custGeom>
            <a:avLst/>
            <a:gdLst/>
            <a:ahLst/>
            <a:cxnLst/>
            <a:rect l="l" t="t" r="r" b="b"/>
            <a:pathLst>
              <a:path w="2824671" h="3305467">
                <a:moveTo>
                  <a:pt x="0" y="0"/>
                </a:moveTo>
                <a:lnTo>
                  <a:pt x="2824672" y="0"/>
                </a:lnTo>
                <a:lnTo>
                  <a:pt x="2824672" y="3305467"/>
                </a:lnTo>
                <a:lnTo>
                  <a:pt x="0" y="3305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/>
          <p:cNvSpPr/>
          <p:nvPr/>
        </p:nvSpPr>
        <p:spPr>
          <a:xfrm>
            <a:off x="738193" y="440593"/>
            <a:ext cx="3799018" cy="3543448"/>
          </a:xfrm>
          <a:custGeom>
            <a:avLst/>
            <a:gdLst/>
            <a:ahLst/>
            <a:cxnLst/>
            <a:rect l="l" t="t" r="r" b="b"/>
            <a:pathLst>
              <a:path w="3799018" h="3543448">
                <a:moveTo>
                  <a:pt x="0" y="0"/>
                </a:moveTo>
                <a:lnTo>
                  <a:pt x="3799019" y="0"/>
                </a:lnTo>
                <a:lnTo>
                  <a:pt x="3799019" y="3543448"/>
                </a:lnTo>
                <a:lnTo>
                  <a:pt x="0" y="3543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6" name="Freeform 26"/>
          <p:cNvSpPr/>
          <p:nvPr/>
        </p:nvSpPr>
        <p:spPr>
          <a:xfrm rot="3080045">
            <a:off x="-773920" y="-584707"/>
            <a:ext cx="1999153" cy="3689713"/>
          </a:xfrm>
          <a:custGeom>
            <a:avLst/>
            <a:gdLst/>
            <a:ahLst/>
            <a:cxnLst/>
            <a:rect l="l" t="t" r="r" b="b"/>
            <a:pathLst>
              <a:path w="1999153" h="3689713">
                <a:moveTo>
                  <a:pt x="0" y="0"/>
                </a:moveTo>
                <a:lnTo>
                  <a:pt x="1999153" y="0"/>
                </a:lnTo>
                <a:lnTo>
                  <a:pt x="1999153" y="3689712"/>
                </a:lnTo>
                <a:lnTo>
                  <a:pt x="0" y="36897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7" name="Freeform 27"/>
          <p:cNvSpPr/>
          <p:nvPr/>
        </p:nvSpPr>
        <p:spPr>
          <a:xfrm rot="2478576">
            <a:off x="17253547" y="312787"/>
            <a:ext cx="1131523" cy="3050676"/>
          </a:xfrm>
          <a:custGeom>
            <a:avLst/>
            <a:gdLst/>
            <a:ahLst/>
            <a:cxnLst/>
            <a:rect l="l" t="t" r="r" b="b"/>
            <a:pathLst>
              <a:path w="1131523" h="3050676">
                <a:moveTo>
                  <a:pt x="0" y="0"/>
                </a:moveTo>
                <a:lnTo>
                  <a:pt x="1131523" y="0"/>
                </a:lnTo>
                <a:lnTo>
                  <a:pt x="1131523" y="3050676"/>
                </a:lnTo>
                <a:lnTo>
                  <a:pt x="0" y="3050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8" name="Freeform 28"/>
          <p:cNvSpPr/>
          <p:nvPr/>
        </p:nvSpPr>
        <p:spPr>
          <a:xfrm>
            <a:off x="-2290639" y="8833706"/>
            <a:ext cx="4581277" cy="2115717"/>
          </a:xfrm>
          <a:custGeom>
            <a:avLst/>
            <a:gdLst/>
            <a:ahLst/>
            <a:cxnLst/>
            <a:rect l="l" t="t" r="r" b="b"/>
            <a:pathLst>
              <a:path w="4581277" h="2115717">
                <a:moveTo>
                  <a:pt x="0" y="0"/>
                </a:moveTo>
                <a:lnTo>
                  <a:pt x="4581278" y="0"/>
                </a:lnTo>
                <a:lnTo>
                  <a:pt x="4581278" y="2115717"/>
                </a:lnTo>
                <a:lnTo>
                  <a:pt x="0" y="21157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9" name="Freeform 29"/>
          <p:cNvSpPr/>
          <p:nvPr/>
        </p:nvSpPr>
        <p:spPr>
          <a:xfrm rot="906774">
            <a:off x="16470718" y="6751534"/>
            <a:ext cx="2792127" cy="3017033"/>
          </a:xfrm>
          <a:custGeom>
            <a:avLst/>
            <a:gdLst/>
            <a:ahLst/>
            <a:cxnLst/>
            <a:rect l="l" t="t" r="r" b="b"/>
            <a:pathLst>
              <a:path w="2792127" h="3017033">
                <a:moveTo>
                  <a:pt x="0" y="0"/>
                </a:moveTo>
                <a:lnTo>
                  <a:pt x="2792126" y="0"/>
                </a:lnTo>
                <a:lnTo>
                  <a:pt x="2792126" y="3017033"/>
                </a:lnTo>
                <a:lnTo>
                  <a:pt x="0" y="30170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4" name="Freeform 34"/>
          <p:cNvSpPr/>
          <p:nvPr/>
        </p:nvSpPr>
        <p:spPr>
          <a:xfrm>
            <a:off x="1179845" y="1928935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6" name="TextBox 36"/>
          <p:cNvSpPr txBox="1"/>
          <p:nvPr/>
        </p:nvSpPr>
        <p:spPr>
          <a:xfrm>
            <a:off x="4537212" y="1293710"/>
            <a:ext cx="9216192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000000"/>
                </a:solidFill>
                <a:latin typeface="Hitchcut"/>
                <a:ea typeface="Hitchcut"/>
                <a:cs typeface="Hitchcut"/>
                <a:sym typeface="Hitchcut"/>
              </a:rPr>
              <a:t>ICC MEMBERS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537212" y="2181057"/>
            <a:ext cx="9228532" cy="102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This quarter, our members consisted of 21 members. Key member highlights include: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0D8276-4E9D-1B7F-6FC2-D5FD4498D393}"/>
              </a:ext>
            </a:extLst>
          </p:cNvPr>
          <p:cNvGrpSpPr/>
          <p:nvPr/>
        </p:nvGrpSpPr>
        <p:grpSpPr>
          <a:xfrm>
            <a:off x="1651943" y="4305005"/>
            <a:ext cx="4762996" cy="13743277"/>
            <a:chOff x="1651943" y="4305005"/>
            <a:chExt cx="4762996" cy="13743277"/>
          </a:xfrm>
        </p:grpSpPr>
        <p:grpSp>
          <p:nvGrpSpPr>
            <p:cNvPr id="9" name="Group 9"/>
            <p:cNvGrpSpPr/>
            <p:nvPr/>
          </p:nvGrpSpPr>
          <p:grpSpPr>
            <a:xfrm>
              <a:off x="1651943" y="4305005"/>
              <a:ext cx="4762996" cy="13743277"/>
              <a:chOff x="0" y="0"/>
              <a:chExt cx="281691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169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81691" h="812800">
                    <a:moveTo>
                      <a:pt x="42261" y="0"/>
                    </a:moveTo>
                    <a:lnTo>
                      <a:pt x="239430" y="0"/>
                    </a:lnTo>
                    <a:cubicBezTo>
                      <a:pt x="262770" y="0"/>
                      <a:pt x="281691" y="18921"/>
                      <a:pt x="281691" y="42261"/>
                    </a:cubicBezTo>
                    <a:lnTo>
                      <a:pt x="281691" y="770539"/>
                    </a:lnTo>
                    <a:cubicBezTo>
                      <a:pt x="281691" y="781747"/>
                      <a:pt x="277239" y="792496"/>
                      <a:pt x="269313" y="800422"/>
                    </a:cubicBezTo>
                    <a:cubicBezTo>
                      <a:pt x="261388" y="808348"/>
                      <a:pt x="250639" y="812800"/>
                      <a:pt x="239430" y="812800"/>
                    </a:cubicBezTo>
                    <a:lnTo>
                      <a:pt x="42261" y="812800"/>
                    </a:lnTo>
                    <a:cubicBezTo>
                      <a:pt x="31053" y="812800"/>
                      <a:pt x="20304" y="808348"/>
                      <a:pt x="12378" y="800422"/>
                    </a:cubicBezTo>
                    <a:cubicBezTo>
                      <a:pt x="4453" y="792496"/>
                      <a:pt x="0" y="781747"/>
                      <a:pt x="0" y="770539"/>
                    </a:cubicBezTo>
                    <a:lnTo>
                      <a:pt x="0" y="42261"/>
                    </a:lnTo>
                    <a:cubicBezTo>
                      <a:pt x="0" y="31053"/>
                      <a:pt x="4453" y="20304"/>
                      <a:pt x="12378" y="12378"/>
                    </a:cubicBezTo>
                    <a:cubicBezTo>
                      <a:pt x="20304" y="4453"/>
                      <a:pt x="31053" y="0"/>
                      <a:pt x="42261" y="0"/>
                    </a:cubicBezTo>
                    <a:close/>
                  </a:path>
                </a:pathLst>
              </a:custGeom>
              <a:solidFill>
                <a:srgbClr val="0BA595"/>
              </a:solidFill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38100"/>
                <a:ext cx="281691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2566168" y="5041726"/>
              <a:ext cx="2934547" cy="2214249"/>
            </a:xfrm>
            <a:custGeom>
              <a:avLst/>
              <a:gdLst/>
              <a:ahLst/>
              <a:cxnLst/>
              <a:rect l="l" t="t" r="r" b="b"/>
              <a:pathLst>
                <a:path w="2934547" h="2214249">
                  <a:moveTo>
                    <a:pt x="0" y="0"/>
                  </a:moveTo>
                  <a:lnTo>
                    <a:pt x="2934546" y="0"/>
                  </a:lnTo>
                  <a:lnTo>
                    <a:pt x="2934546" y="2214249"/>
                  </a:lnTo>
                  <a:lnTo>
                    <a:pt x="0" y="221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812027" y="5041726"/>
              <a:ext cx="536004" cy="515234"/>
            </a:xfrm>
            <a:custGeom>
              <a:avLst/>
              <a:gdLst/>
              <a:ahLst/>
              <a:cxnLst/>
              <a:rect l="l" t="t" r="r" b="b"/>
              <a:pathLst>
                <a:path w="536004" h="515234">
                  <a:moveTo>
                    <a:pt x="0" y="0"/>
                  </a:moveTo>
                  <a:lnTo>
                    <a:pt x="536004" y="0"/>
                  </a:lnTo>
                  <a:lnTo>
                    <a:pt x="536004" y="515234"/>
                  </a:lnTo>
                  <a:lnTo>
                    <a:pt x="0" y="515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637703" y="5751455"/>
              <a:ext cx="536004" cy="515234"/>
            </a:xfrm>
            <a:custGeom>
              <a:avLst/>
              <a:gdLst/>
              <a:ahLst/>
              <a:cxnLst/>
              <a:rect l="l" t="t" r="r" b="b"/>
              <a:pathLst>
                <a:path w="536004" h="515234">
                  <a:moveTo>
                    <a:pt x="0" y="0"/>
                  </a:moveTo>
                  <a:lnTo>
                    <a:pt x="536003" y="0"/>
                  </a:lnTo>
                  <a:lnTo>
                    <a:pt x="536003" y="515234"/>
                  </a:lnTo>
                  <a:lnTo>
                    <a:pt x="0" y="515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5090976" y="5556960"/>
              <a:ext cx="536004" cy="515234"/>
            </a:xfrm>
            <a:custGeom>
              <a:avLst/>
              <a:gdLst/>
              <a:ahLst/>
              <a:cxnLst/>
              <a:rect l="l" t="t" r="r" b="b"/>
              <a:pathLst>
                <a:path w="536004" h="515234">
                  <a:moveTo>
                    <a:pt x="0" y="0"/>
                  </a:moveTo>
                  <a:lnTo>
                    <a:pt x="536004" y="0"/>
                  </a:lnTo>
                  <a:lnTo>
                    <a:pt x="536004" y="515234"/>
                  </a:lnTo>
                  <a:lnTo>
                    <a:pt x="0" y="515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3624126" y="6439723"/>
              <a:ext cx="687142" cy="660515"/>
            </a:xfrm>
            <a:custGeom>
              <a:avLst/>
              <a:gdLst/>
              <a:ahLst/>
              <a:cxnLst/>
              <a:rect l="l" t="t" r="r" b="b"/>
              <a:pathLst>
                <a:path w="687142" h="660515">
                  <a:moveTo>
                    <a:pt x="0" y="0"/>
                  </a:moveTo>
                  <a:lnTo>
                    <a:pt x="687142" y="0"/>
                  </a:lnTo>
                  <a:lnTo>
                    <a:pt x="687142" y="660516"/>
                  </a:lnTo>
                  <a:lnTo>
                    <a:pt x="0" y="660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326591" y="7527376"/>
              <a:ext cx="3413699" cy="622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8"/>
                </a:lnSpc>
                <a:spcBef>
                  <a:spcPct val="0"/>
                </a:spcBef>
              </a:pPr>
              <a:r>
                <a:rPr lang="en-US" sz="3620">
                  <a:solidFill>
                    <a:srgbClr val="FFDD59"/>
                  </a:solidFill>
                  <a:latin typeface="Hitchcut"/>
                  <a:ea typeface="Hitchcut"/>
                  <a:cs typeface="Hitchcut"/>
                  <a:sym typeface="Hitchcut"/>
                </a:rPr>
                <a:t>Job groups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326591" y="8498175"/>
              <a:ext cx="3413699" cy="1080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800">
                  <a:solidFill>
                    <a:srgbClr val="FFF9E8"/>
                  </a:solidFill>
                  <a:latin typeface="Sniglet"/>
                  <a:ea typeface="Sniglet"/>
                  <a:cs typeface="Sniglet"/>
                  <a:sym typeface="Sniglet"/>
                </a:rPr>
                <a:t>Teachers the most represented with 8 members.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12B8679-6E71-7C04-9DDD-180C8169913A}"/>
              </a:ext>
            </a:extLst>
          </p:cNvPr>
          <p:cNvGrpSpPr/>
          <p:nvPr/>
        </p:nvGrpSpPr>
        <p:grpSpPr>
          <a:xfrm>
            <a:off x="6437339" y="1824469"/>
            <a:ext cx="5477371" cy="16223813"/>
            <a:chOff x="6242684" y="4949221"/>
            <a:chExt cx="5477371" cy="16223813"/>
          </a:xfrm>
        </p:grpSpPr>
        <p:grpSp>
          <p:nvGrpSpPr>
            <p:cNvPr id="6" name="Group 6"/>
            <p:cNvGrpSpPr/>
            <p:nvPr/>
          </p:nvGrpSpPr>
          <p:grpSpPr>
            <a:xfrm>
              <a:off x="6690577" y="4949221"/>
              <a:ext cx="4842399" cy="16223813"/>
              <a:chOff x="-4696" y="38100"/>
              <a:chExt cx="286387" cy="9595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4696" y="184803"/>
                <a:ext cx="28169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81691" h="812800">
                    <a:moveTo>
                      <a:pt x="42261" y="0"/>
                    </a:moveTo>
                    <a:lnTo>
                      <a:pt x="239430" y="0"/>
                    </a:lnTo>
                    <a:cubicBezTo>
                      <a:pt x="262770" y="0"/>
                      <a:pt x="281691" y="18921"/>
                      <a:pt x="281691" y="42261"/>
                    </a:cubicBezTo>
                    <a:lnTo>
                      <a:pt x="281691" y="770539"/>
                    </a:lnTo>
                    <a:cubicBezTo>
                      <a:pt x="281691" y="781747"/>
                      <a:pt x="277239" y="792496"/>
                      <a:pt x="269313" y="800422"/>
                    </a:cubicBezTo>
                    <a:cubicBezTo>
                      <a:pt x="261388" y="808348"/>
                      <a:pt x="250639" y="812800"/>
                      <a:pt x="239430" y="812800"/>
                    </a:cubicBezTo>
                    <a:lnTo>
                      <a:pt x="42261" y="812800"/>
                    </a:lnTo>
                    <a:cubicBezTo>
                      <a:pt x="31053" y="812800"/>
                      <a:pt x="20304" y="808348"/>
                      <a:pt x="12378" y="800422"/>
                    </a:cubicBezTo>
                    <a:cubicBezTo>
                      <a:pt x="4453" y="792496"/>
                      <a:pt x="0" y="781747"/>
                      <a:pt x="0" y="770539"/>
                    </a:cubicBezTo>
                    <a:lnTo>
                      <a:pt x="0" y="42261"/>
                    </a:lnTo>
                    <a:cubicBezTo>
                      <a:pt x="0" y="31053"/>
                      <a:pt x="4453" y="20304"/>
                      <a:pt x="12378" y="12378"/>
                    </a:cubicBezTo>
                    <a:cubicBezTo>
                      <a:pt x="20304" y="4453"/>
                      <a:pt x="31053" y="0"/>
                      <a:pt x="42261" y="0"/>
                    </a:cubicBezTo>
                    <a:close/>
                  </a:path>
                </a:pathLst>
              </a:custGeom>
              <a:solidFill>
                <a:srgbClr val="0BA595"/>
              </a:solidFill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38100"/>
                <a:ext cx="281691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6242684" y="7636562"/>
              <a:ext cx="5477371" cy="3274080"/>
            </a:xfrm>
            <a:prstGeom prst="roundRect">
              <a:avLst/>
            </a:prstGeom>
            <a:blipFill>
              <a:blip r:embed="rId19"/>
              <a:stretch>
                <a:fillRect l="-1695" t="-3083" r="-819"/>
              </a:stretch>
            </a:blipFill>
            <a:ln w="38100" cap="rnd">
              <a:solidFill>
                <a:srgbClr val="0BA595"/>
              </a:solidFill>
              <a:prstDash val="solid"/>
              <a:round/>
            </a:ln>
          </p:spPr>
          <p:txBody>
            <a:bodyPr/>
            <a:lstStyle/>
            <a:p>
              <a:endParaRPr lang="LID4096" dirty="0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330082" y="11190701"/>
              <a:ext cx="3413699" cy="1261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8"/>
                </a:lnSpc>
                <a:spcBef>
                  <a:spcPct val="0"/>
                </a:spcBef>
              </a:pPr>
              <a:r>
                <a:rPr lang="en-US" sz="3620" dirty="0">
                  <a:solidFill>
                    <a:srgbClr val="FFDD59"/>
                  </a:solidFill>
                  <a:latin typeface="Hitchcut"/>
                  <a:ea typeface="Hitchcut"/>
                  <a:cs typeface="Hitchcut"/>
                  <a:sym typeface="Hitchcut"/>
                </a:rPr>
                <a:t>Cake club participation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432290" y="12221899"/>
              <a:ext cx="3413699" cy="375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endParaRPr lang="en-US" sz="2800" dirty="0">
                <a:solidFill>
                  <a:srgbClr val="FFF9E8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166EAC-ED95-D133-5124-E98A6C1F166F}"/>
              </a:ext>
            </a:extLst>
          </p:cNvPr>
          <p:cNvGrpSpPr/>
          <p:nvPr/>
        </p:nvGrpSpPr>
        <p:grpSpPr>
          <a:xfrm>
            <a:off x="11963400" y="4305005"/>
            <a:ext cx="4762996" cy="13743277"/>
            <a:chOff x="11885400" y="4305005"/>
            <a:chExt cx="4762996" cy="13743277"/>
          </a:xfrm>
        </p:grpSpPr>
        <p:grpSp>
          <p:nvGrpSpPr>
            <p:cNvPr id="3" name="Group 3"/>
            <p:cNvGrpSpPr/>
            <p:nvPr/>
          </p:nvGrpSpPr>
          <p:grpSpPr>
            <a:xfrm>
              <a:off x="11885400" y="4305005"/>
              <a:ext cx="4762996" cy="13743277"/>
              <a:chOff x="0" y="0"/>
              <a:chExt cx="281691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169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81691" h="812800">
                    <a:moveTo>
                      <a:pt x="42261" y="0"/>
                    </a:moveTo>
                    <a:lnTo>
                      <a:pt x="239430" y="0"/>
                    </a:lnTo>
                    <a:cubicBezTo>
                      <a:pt x="262770" y="0"/>
                      <a:pt x="281691" y="18921"/>
                      <a:pt x="281691" y="42261"/>
                    </a:cubicBezTo>
                    <a:lnTo>
                      <a:pt x="281691" y="770539"/>
                    </a:lnTo>
                    <a:cubicBezTo>
                      <a:pt x="281691" y="781747"/>
                      <a:pt x="277239" y="792496"/>
                      <a:pt x="269313" y="800422"/>
                    </a:cubicBezTo>
                    <a:cubicBezTo>
                      <a:pt x="261388" y="808348"/>
                      <a:pt x="250639" y="812800"/>
                      <a:pt x="239430" y="812800"/>
                    </a:cubicBezTo>
                    <a:lnTo>
                      <a:pt x="42261" y="812800"/>
                    </a:lnTo>
                    <a:cubicBezTo>
                      <a:pt x="31053" y="812800"/>
                      <a:pt x="20304" y="808348"/>
                      <a:pt x="12378" y="800422"/>
                    </a:cubicBezTo>
                    <a:cubicBezTo>
                      <a:pt x="4453" y="792496"/>
                      <a:pt x="0" y="781747"/>
                      <a:pt x="0" y="770539"/>
                    </a:cubicBezTo>
                    <a:lnTo>
                      <a:pt x="0" y="42261"/>
                    </a:lnTo>
                    <a:cubicBezTo>
                      <a:pt x="0" y="31053"/>
                      <a:pt x="4453" y="20304"/>
                      <a:pt x="12378" y="12378"/>
                    </a:cubicBezTo>
                    <a:cubicBezTo>
                      <a:pt x="20304" y="4453"/>
                      <a:pt x="31053" y="0"/>
                      <a:pt x="42261" y="0"/>
                    </a:cubicBezTo>
                    <a:close/>
                  </a:path>
                </a:pathLst>
              </a:custGeom>
              <a:solidFill>
                <a:srgbClr val="0BA595"/>
              </a:solidFill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38100"/>
                <a:ext cx="281691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12673900" y="4917906"/>
              <a:ext cx="3093513" cy="2182333"/>
            </a:xfrm>
            <a:custGeom>
              <a:avLst/>
              <a:gdLst/>
              <a:ahLst/>
              <a:cxnLst/>
              <a:rect l="l" t="t" r="r" b="b"/>
              <a:pathLst>
                <a:path w="3093513" h="2182333">
                  <a:moveTo>
                    <a:pt x="0" y="0"/>
                  </a:moveTo>
                  <a:lnTo>
                    <a:pt x="3093513" y="0"/>
                  </a:lnTo>
                  <a:lnTo>
                    <a:pt x="3093513" y="2182333"/>
                  </a:lnTo>
                  <a:lnTo>
                    <a:pt x="0" y="2182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2014271" y="7527376"/>
              <a:ext cx="4634125" cy="622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8"/>
                </a:lnSpc>
                <a:spcBef>
                  <a:spcPct val="0"/>
                </a:spcBef>
              </a:pPr>
              <a:r>
                <a:rPr lang="en-US" sz="3620">
                  <a:solidFill>
                    <a:srgbClr val="FFDD59"/>
                  </a:solidFill>
                  <a:latin typeface="Hitchcut"/>
                  <a:ea typeface="Hitchcut"/>
                  <a:cs typeface="Hitchcut"/>
                  <a:sym typeface="Hitchcut"/>
                </a:rPr>
                <a:t>Gender composition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673900" y="8498175"/>
              <a:ext cx="3413699" cy="728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800" dirty="0">
                  <a:solidFill>
                    <a:srgbClr val="FFF9E8"/>
                  </a:solidFill>
                  <a:latin typeface="Sniglet"/>
                  <a:ea typeface="Sniglet"/>
                  <a:cs typeface="Sniglet"/>
                  <a:sym typeface="Sniglet"/>
                </a:rPr>
                <a:t>15 females and 6 males</a:t>
              </a:r>
            </a:p>
          </p:txBody>
        </p:sp>
        <p:sp>
          <p:nvSpPr>
            <p:cNvPr id="44" name="Freeform 44"/>
            <p:cNvSpPr/>
            <p:nvPr/>
          </p:nvSpPr>
          <p:spPr>
            <a:xfrm>
              <a:off x="13187610" y="4896445"/>
              <a:ext cx="687142" cy="660515"/>
            </a:xfrm>
            <a:custGeom>
              <a:avLst/>
              <a:gdLst/>
              <a:ahLst/>
              <a:cxnLst/>
              <a:rect l="l" t="t" r="r" b="b"/>
              <a:pathLst>
                <a:path w="687142" h="660515">
                  <a:moveTo>
                    <a:pt x="0" y="0"/>
                  </a:moveTo>
                  <a:lnTo>
                    <a:pt x="687143" y="0"/>
                  </a:lnTo>
                  <a:lnTo>
                    <a:pt x="687143" y="660515"/>
                  </a:lnTo>
                  <a:lnTo>
                    <a:pt x="0" y="660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14380749" y="6455913"/>
              <a:ext cx="531488" cy="510893"/>
            </a:xfrm>
            <a:custGeom>
              <a:avLst/>
              <a:gdLst/>
              <a:ahLst/>
              <a:cxnLst/>
              <a:rect l="l" t="t" r="r" b="b"/>
              <a:pathLst>
                <a:path w="531488" h="510893">
                  <a:moveTo>
                    <a:pt x="0" y="0"/>
                  </a:moveTo>
                  <a:lnTo>
                    <a:pt x="531488" y="0"/>
                  </a:lnTo>
                  <a:lnTo>
                    <a:pt x="531488" y="510893"/>
                  </a:lnTo>
                  <a:lnTo>
                    <a:pt x="0" y="510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TextBox 12"/>
          <p:cNvSpPr txBox="1"/>
          <p:nvPr/>
        </p:nvSpPr>
        <p:spPr>
          <a:xfrm>
            <a:off x="10549918" y="980328"/>
            <a:ext cx="7852261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Let’s look at the cakes from this year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504848" y="9258300"/>
            <a:ext cx="20530423" cy="3086100"/>
            <a:chOff x="0" y="0"/>
            <a:chExt cx="540719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19918" y="283226"/>
            <a:ext cx="7775002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000000"/>
                </a:solidFill>
                <a:latin typeface="Hitchcut"/>
                <a:ea typeface="Hitchcut"/>
                <a:cs typeface="Hitchcut"/>
                <a:sym typeface="Hitchcut"/>
              </a:rPr>
              <a:t>Cakes!</a:t>
            </a:r>
          </a:p>
        </p:txBody>
      </p:sp>
      <p:sp>
        <p:nvSpPr>
          <p:cNvPr id="29" name="Freeform 29"/>
          <p:cNvSpPr/>
          <p:nvPr/>
        </p:nvSpPr>
        <p:spPr>
          <a:xfrm rot="8751528">
            <a:off x="17527711" y="-774228"/>
            <a:ext cx="1999153" cy="3689713"/>
          </a:xfrm>
          <a:custGeom>
            <a:avLst/>
            <a:gdLst/>
            <a:ahLst/>
            <a:cxnLst/>
            <a:rect l="l" t="t" r="r" b="b"/>
            <a:pathLst>
              <a:path w="1999153" h="3689713">
                <a:moveTo>
                  <a:pt x="0" y="0"/>
                </a:moveTo>
                <a:lnTo>
                  <a:pt x="1999154" y="0"/>
                </a:lnTo>
                <a:lnTo>
                  <a:pt x="1999154" y="3689713"/>
                </a:lnTo>
                <a:lnTo>
                  <a:pt x="0" y="36897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1" name="Freeform 31"/>
          <p:cNvSpPr/>
          <p:nvPr/>
        </p:nvSpPr>
        <p:spPr>
          <a:xfrm rot="-346655">
            <a:off x="5948095" y="9283457"/>
            <a:ext cx="3775901" cy="913081"/>
          </a:xfrm>
          <a:custGeom>
            <a:avLst/>
            <a:gdLst/>
            <a:ahLst/>
            <a:cxnLst/>
            <a:rect l="l" t="t" r="r" b="b"/>
            <a:pathLst>
              <a:path w="3775901" h="913081">
                <a:moveTo>
                  <a:pt x="0" y="0"/>
                </a:moveTo>
                <a:lnTo>
                  <a:pt x="3775900" y="0"/>
                </a:lnTo>
                <a:lnTo>
                  <a:pt x="3775900" y="913082"/>
                </a:lnTo>
                <a:lnTo>
                  <a:pt x="0" y="9130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2" name="Freeform 32"/>
          <p:cNvSpPr/>
          <p:nvPr/>
        </p:nvSpPr>
        <p:spPr>
          <a:xfrm>
            <a:off x="16113298" y="8943322"/>
            <a:ext cx="1681476" cy="1430783"/>
          </a:xfrm>
          <a:custGeom>
            <a:avLst/>
            <a:gdLst/>
            <a:ahLst/>
            <a:cxnLst/>
            <a:rect l="l" t="t" r="r" b="b"/>
            <a:pathLst>
              <a:path w="1681476" h="1430783">
                <a:moveTo>
                  <a:pt x="0" y="0"/>
                </a:moveTo>
                <a:lnTo>
                  <a:pt x="1681476" y="0"/>
                </a:lnTo>
                <a:lnTo>
                  <a:pt x="1681476" y="1430783"/>
                </a:lnTo>
                <a:lnTo>
                  <a:pt x="0" y="1430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3EE22BE-8DF4-8980-B3E8-4EA2E670E1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252" t="39067" r="12124" b="6636"/>
          <a:stretch/>
        </p:blipFill>
        <p:spPr>
          <a:xfrm>
            <a:off x="183208" y="56946"/>
            <a:ext cx="2773683" cy="2688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0D66BFB-2405-11D0-7902-E4D0316ADA6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8519" b="32963"/>
          <a:stretch/>
        </p:blipFill>
        <p:spPr>
          <a:xfrm>
            <a:off x="3369724" y="116118"/>
            <a:ext cx="2429867" cy="18945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B144A5E-ED9E-BF31-E52F-1428B4708B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2787" t="27778" r="25010" b="38426"/>
          <a:stretch/>
        </p:blipFill>
        <p:spPr>
          <a:xfrm>
            <a:off x="236860" y="3411800"/>
            <a:ext cx="3033948" cy="147260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80098E2-BB02-C3EC-186A-BCE0FCE9403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8338" t="20371" b="47037"/>
          <a:stretch/>
        </p:blipFill>
        <p:spPr>
          <a:xfrm>
            <a:off x="3518659" y="2159302"/>
            <a:ext cx="4071064" cy="21648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87CBCDD-7C69-007B-14F1-37CA6A49B23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1201" b="2312"/>
          <a:stretch/>
        </p:blipFill>
        <p:spPr>
          <a:xfrm>
            <a:off x="258132" y="5654057"/>
            <a:ext cx="2869783" cy="330695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2F4A92-7A3A-BEBC-C6F7-DB207C65477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38937" r="13629"/>
          <a:stretch/>
        </p:blipFill>
        <p:spPr>
          <a:xfrm>
            <a:off x="3420163" y="6629370"/>
            <a:ext cx="2744941" cy="258571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2F5A1BD-D865-F0F6-42DB-40FDE25CCBCB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574" t="14973" r="14481" b="32222"/>
          <a:stretch/>
        </p:blipFill>
        <p:spPr>
          <a:xfrm>
            <a:off x="6374604" y="129662"/>
            <a:ext cx="2193480" cy="195485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4D49170-531D-51A8-7AB7-ED0137AA144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20735" b="1431"/>
          <a:stretch/>
        </p:blipFill>
        <p:spPr>
          <a:xfrm>
            <a:off x="6465104" y="5910381"/>
            <a:ext cx="3076462" cy="31904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2757C1-0AA0-A19E-055A-F9ACF3DD5B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808305" y="5455335"/>
            <a:ext cx="2394532" cy="31904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AE404C0-BFB3-FD1C-94DF-8722C62D41C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11954"/>
          <a:stretch/>
        </p:blipFill>
        <p:spPr>
          <a:xfrm>
            <a:off x="11782785" y="1774533"/>
            <a:ext cx="2151143" cy="252352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6B3FF07-954A-7EFC-6CB2-2A368A8CE120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12682" b="6296"/>
          <a:stretch/>
        </p:blipFill>
        <p:spPr>
          <a:xfrm>
            <a:off x="9818928" y="5862868"/>
            <a:ext cx="2980393" cy="321736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3FA22B3-C9D0-5F74-07F1-5AAC0EFBE51A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1060" t="17445" r="3938" b="24339"/>
          <a:stretch/>
        </p:blipFill>
        <p:spPr>
          <a:xfrm>
            <a:off x="13197758" y="4865496"/>
            <a:ext cx="2394532" cy="218505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F89A7E5-5EF1-160E-AC72-E8AEC5E12D6B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6574" t="14973" r="14035" b="31545"/>
          <a:stretch/>
        </p:blipFill>
        <p:spPr>
          <a:xfrm>
            <a:off x="13261246" y="7141743"/>
            <a:ext cx="2267557" cy="203526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DDDF1B3-BCB6-0B75-7D17-9065F5A7C2B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56388" y="123935"/>
            <a:ext cx="2277576" cy="3034599"/>
          </a:xfrm>
          <a:prstGeom prst="rect">
            <a:avLst/>
          </a:prstGeom>
        </p:spPr>
      </p:pic>
      <p:pic>
        <p:nvPicPr>
          <p:cNvPr id="63" name="Picture 62" descr="A cake on a table&#10;&#10;Description automatically generated">
            <a:extLst>
              <a:ext uri="{FF2B5EF4-FFF2-40B4-BE49-F238E27FC236}">
                <a16:creationId xmlns:a16="http://schemas.microsoft.com/office/drawing/2014/main" id="{9AE50123-BF16-208C-AA3C-0B3BCC6BE8D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8" t="25309" r="17578" b="9506"/>
          <a:stretch/>
        </p:blipFill>
        <p:spPr>
          <a:xfrm rot="5400000">
            <a:off x="14906745" y="1462240"/>
            <a:ext cx="2882896" cy="3330886"/>
          </a:xfrm>
          <a:prstGeom prst="rect">
            <a:avLst/>
          </a:prstGeom>
        </p:spPr>
      </p:pic>
      <p:pic>
        <p:nvPicPr>
          <p:cNvPr id="4" name="Picture 3" descr="A rectangular white cake with green toppings on a wooden board&#10;&#10;Description automatically generated">
            <a:extLst>
              <a:ext uri="{FF2B5EF4-FFF2-40B4-BE49-F238E27FC236}">
                <a16:creationId xmlns:a16="http://schemas.microsoft.com/office/drawing/2014/main" id="{34DAD424-1233-7A12-63AA-99A5DC0FF3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8" b="15545"/>
          <a:stretch/>
        </p:blipFill>
        <p:spPr>
          <a:xfrm>
            <a:off x="3820250" y="4481683"/>
            <a:ext cx="2615313" cy="1747705"/>
          </a:xfrm>
          <a:prstGeom prst="rect">
            <a:avLst/>
          </a:prstGeom>
        </p:spPr>
      </p:pic>
      <p:pic>
        <p:nvPicPr>
          <p:cNvPr id="6" name="Picture 5" descr="A baked cheesecake on a paper&#10;&#10;Description automatically generated">
            <a:extLst>
              <a:ext uri="{FF2B5EF4-FFF2-40B4-BE49-F238E27FC236}">
                <a16:creationId xmlns:a16="http://schemas.microsoft.com/office/drawing/2014/main" id="{AFEB98AC-F6B8-A24D-D898-40F3927E6D9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28191" r="4211" b="15954"/>
          <a:stretch/>
        </p:blipFill>
        <p:spPr>
          <a:xfrm>
            <a:off x="7716573" y="3366815"/>
            <a:ext cx="2833345" cy="2338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500"/>
                            </p:stCondLst>
                            <p:childTnLst>
                              <p:par>
                                <p:cTn id="9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0"/>
                            </p:stCondLst>
                            <p:childTnLst>
                              <p:par>
                                <p:cTn id="9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1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grpSp>
        <p:nvGrpSpPr>
          <p:cNvPr id="12" name="Group 12"/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dirty="0">
                <a:solidFill>
                  <a:srgbClr val="000000"/>
                </a:solidFill>
                <a:latin typeface="Hitchcut"/>
                <a:ea typeface="Hitchcut"/>
                <a:cs typeface="Hitchcut"/>
                <a:sym typeface="Hitchcut"/>
              </a:rPr>
              <a:t>KEY INSIGHTS FROM VOTING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Let’s look at how everyone noted dates</a:t>
            </a: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508936E5-344A-F8C5-4ABF-4B685B966446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2F918002-E1DD-133A-4DEA-61C5C50286E5}"/>
              </a:ext>
            </a:extLst>
          </p:cNvPr>
          <p:cNvSpPr/>
          <p:nvPr/>
        </p:nvSpPr>
        <p:spPr>
          <a:xfrm>
            <a:off x="457200" y="8131298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0395BD05-27AA-703F-94F0-023230ABB56B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EDAAF89D-64A6-7E73-9BCB-30E2B87B057E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4AA52281-44C4-F0B5-0BB3-E9848817854F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AFBCD32-D168-E66F-3333-1E010040C369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CAEAF6F-4768-5CFF-E0C7-47C620546A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2066" y="1743318"/>
            <a:ext cx="10662847" cy="7216046"/>
          </a:xfrm>
          <a:prstGeom prst="rect">
            <a:avLst/>
          </a:prstGeom>
          <a:ln w="57150">
            <a:solidFill>
              <a:srgbClr val="0BA595"/>
            </a:solidFill>
          </a:ln>
        </p:spPr>
      </p:pic>
      <p:sp>
        <p:nvSpPr>
          <p:cNvPr id="32" name="Freeform 17">
            <a:extLst>
              <a:ext uri="{FF2B5EF4-FFF2-40B4-BE49-F238E27FC236}">
                <a16:creationId xmlns:a16="http://schemas.microsoft.com/office/drawing/2014/main" id="{B7A420CD-0E1C-E42B-A98C-F79870D92609}"/>
              </a:ext>
            </a:extLst>
          </p:cNvPr>
          <p:cNvSpPr/>
          <p:nvPr/>
        </p:nvSpPr>
        <p:spPr>
          <a:xfrm>
            <a:off x="7037421" y="8717400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7C0416-0DB2-D0A8-8307-94F66E0C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C758E7-7D00-2555-DF26-7F93BF542A7D}"/>
              </a:ext>
            </a:extLst>
          </p:cNvPr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8989A7B-4299-EA01-200F-5CEC759B9CF2}"/>
              </a:ext>
            </a:extLst>
          </p:cNvPr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371FAAA-D0AA-BC07-F3EB-41AE5185DB2B}"/>
                </a:ext>
              </a:extLst>
            </p:cNvPr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5CD3D1A-97E4-4C98-B31D-D1D96191346E}"/>
                </a:ext>
              </a:extLst>
            </p:cNvPr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8752159-E3CE-5193-DD10-17E28540BCE4}"/>
              </a:ext>
            </a:extLst>
          </p:cNvPr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KEY INSIGHTS FROM SCORES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5A1B56B-6EE3-FBFF-F6DA-3EBC4219625D}"/>
              </a:ext>
            </a:extLst>
          </p:cNvPr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Let’s take a look at how everyone scored the cakes</a:t>
            </a: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66F5FF6B-FB45-88F4-300A-60B5215E29A1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686F2ABC-A7D7-C92C-AE96-72EB3DE514B6}"/>
              </a:ext>
            </a:extLst>
          </p:cNvPr>
          <p:cNvSpPr/>
          <p:nvPr/>
        </p:nvSpPr>
        <p:spPr>
          <a:xfrm>
            <a:off x="457200" y="8131298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6ED56F18-8AAB-26D0-1EB7-AA0E7988B434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B61C287D-22DF-3A63-DCEC-C25173236E63}"/>
              </a:ext>
            </a:extLst>
          </p:cNvPr>
          <p:cNvSpPr/>
          <p:nvPr/>
        </p:nvSpPr>
        <p:spPr>
          <a:xfrm>
            <a:off x="7037421" y="8717400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00BE1D1B-C030-61B4-8225-9EBD70FC8BB1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77F446A0-A791-1CF0-9748-F6FDE538B310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C78702E-6DEC-8FBF-910E-9947B0825E0B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216DD-2EEA-F633-7601-6402DAE729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6762" y="2052637"/>
            <a:ext cx="9134475" cy="6181725"/>
          </a:xfrm>
          <a:prstGeom prst="rect">
            <a:avLst/>
          </a:prstGeom>
          <a:ln w="57150">
            <a:solidFill>
              <a:srgbClr val="0BA595"/>
            </a:solidFill>
          </a:ln>
        </p:spPr>
      </p:pic>
    </p:spTree>
    <p:extLst>
      <p:ext uri="{BB962C8B-B14F-4D97-AF65-F5344CB8AC3E}">
        <p14:creationId xmlns:p14="http://schemas.microsoft.com/office/powerpoint/2010/main" val="6206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623948-E8F3-3646-7D65-01780634E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28CEAE-3B05-AE66-BE3C-8866040043DE}"/>
              </a:ext>
            </a:extLst>
          </p:cNvPr>
          <p:cNvSpPr/>
          <p:nvPr/>
        </p:nvSpPr>
        <p:spPr>
          <a:xfrm>
            <a:off x="-551450" y="-2877432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DD36036-ED3B-C8EB-E651-96598D9F7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483" y="1914700"/>
            <a:ext cx="7752744" cy="7113555"/>
          </a:xfrm>
          <a:prstGeom prst="rect">
            <a:avLst/>
          </a:prstGeom>
          <a:ln w="57150">
            <a:solidFill>
              <a:srgbClr val="0BA595"/>
            </a:solidFill>
          </a:ln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AA06651F-A6E5-D28B-B26D-E70C2ADC8EF0}"/>
              </a:ext>
            </a:extLst>
          </p:cNvPr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E0D830A-11D9-47D7-2C40-5EE39BB232B1}"/>
                </a:ext>
              </a:extLst>
            </p:cNvPr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05215CC-852F-CE4B-A381-9DA35F5493EC}"/>
                </a:ext>
              </a:extLst>
            </p:cNvPr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9FD04A95-6949-1393-7810-662C4676009A}"/>
              </a:ext>
            </a:extLst>
          </p:cNvPr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KEY INSIGHTS FROM SCORES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BBCF42E-AEC0-17E3-6B35-4F81FA50574C}"/>
              </a:ext>
            </a:extLst>
          </p:cNvPr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Scores distribution</a:t>
            </a: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F0FC66EA-6479-DFC6-FF1B-CC0B32111FB3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3DCAC9B7-8E30-7C43-6447-35A94B508A9F}"/>
              </a:ext>
            </a:extLst>
          </p:cNvPr>
          <p:cNvSpPr/>
          <p:nvPr/>
        </p:nvSpPr>
        <p:spPr>
          <a:xfrm>
            <a:off x="130344" y="8159560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81AC2631-E0F3-3025-5E7E-7882F75D26E2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0FC55244-5A42-EEFF-C8EE-6B759DF79948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A8895091-5CA8-A429-26A8-53B19B9E43A1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0EC27DB-FCAC-EBA5-0340-88E6D0942604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875E1A0E-A5DB-E6C0-B8CF-5DCDCD75943E}"/>
              </a:ext>
            </a:extLst>
          </p:cNvPr>
          <p:cNvSpPr/>
          <p:nvPr/>
        </p:nvSpPr>
        <p:spPr>
          <a:xfrm>
            <a:off x="7037421" y="8717400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B1E471-F9AD-9B46-0E9E-BA9578D90C4C}"/>
              </a:ext>
            </a:extLst>
          </p:cNvPr>
          <p:cNvGrpSpPr/>
          <p:nvPr/>
        </p:nvGrpSpPr>
        <p:grpSpPr>
          <a:xfrm>
            <a:off x="11236624" y="3107577"/>
            <a:ext cx="3620662" cy="1160557"/>
            <a:chOff x="11390738" y="1907756"/>
            <a:chExt cx="3770919" cy="4832319"/>
          </a:xfrm>
        </p:grpSpPr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8ACBDD28-0CB4-4494-285D-6C54CA8653FD}"/>
                </a:ext>
              </a:extLst>
            </p:cNvPr>
            <p:cNvGrpSpPr/>
            <p:nvPr/>
          </p:nvGrpSpPr>
          <p:grpSpPr>
            <a:xfrm>
              <a:off x="11390738" y="1907756"/>
              <a:ext cx="3770919" cy="4832319"/>
              <a:chOff x="0" y="0"/>
              <a:chExt cx="223018" cy="285791"/>
            </a:xfrm>
          </p:grpSpPr>
          <p:sp>
            <p:nvSpPr>
              <p:cNvPr id="6" name="Freeform 8">
                <a:extLst>
                  <a:ext uri="{FF2B5EF4-FFF2-40B4-BE49-F238E27FC236}">
                    <a16:creationId xmlns:a16="http://schemas.microsoft.com/office/drawing/2014/main" id="{5E53F466-3473-F5DE-EFEE-E2BA10147BB0}"/>
                  </a:ext>
                </a:extLst>
              </p:cNvPr>
              <p:cNvSpPr/>
              <p:nvPr/>
            </p:nvSpPr>
            <p:spPr>
              <a:xfrm>
                <a:off x="0" y="0"/>
                <a:ext cx="223018" cy="285791"/>
              </a:xfrm>
              <a:custGeom>
                <a:avLst/>
                <a:gdLst/>
                <a:ahLst/>
                <a:cxnLst/>
                <a:rect l="l" t="t" r="r" b="b"/>
                <a:pathLst>
                  <a:path w="223018" h="285791">
                    <a:moveTo>
                      <a:pt x="53380" y="0"/>
                    </a:moveTo>
                    <a:lnTo>
                      <a:pt x="169639" y="0"/>
                    </a:lnTo>
                    <a:cubicBezTo>
                      <a:pt x="199120" y="0"/>
                      <a:pt x="223018" y="23899"/>
                      <a:pt x="223018" y="53380"/>
                    </a:cubicBezTo>
                    <a:lnTo>
                      <a:pt x="223018" y="232412"/>
                    </a:lnTo>
                    <a:cubicBezTo>
                      <a:pt x="223018" y="261892"/>
                      <a:pt x="199120" y="285791"/>
                      <a:pt x="169639" y="285791"/>
                    </a:cubicBezTo>
                    <a:lnTo>
                      <a:pt x="53380" y="285791"/>
                    </a:lnTo>
                    <a:cubicBezTo>
                      <a:pt x="23899" y="285791"/>
                      <a:pt x="0" y="261892"/>
                      <a:pt x="0" y="232412"/>
                    </a:cubicBezTo>
                    <a:lnTo>
                      <a:pt x="0" y="53380"/>
                    </a:lnTo>
                    <a:cubicBezTo>
                      <a:pt x="0" y="23899"/>
                      <a:pt x="23899" y="0"/>
                      <a:pt x="53380" y="0"/>
                    </a:cubicBezTo>
                    <a:close/>
                  </a:path>
                </a:pathLst>
              </a:custGeom>
              <a:solidFill>
                <a:srgbClr val="FFD501"/>
              </a:solidFill>
            </p:spPr>
            <p:txBody>
              <a:bodyPr/>
              <a:lstStyle/>
              <a:p>
                <a:endParaRPr lang="LID4096"/>
              </a:p>
            </p:txBody>
          </p:sp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15F077CF-797E-E6BE-965E-07D5E988731E}"/>
                  </a:ext>
                </a:extLst>
              </p:cNvPr>
              <p:cNvSpPr txBox="1"/>
              <p:nvPr/>
            </p:nvSpPr>
            <p:spPr>
              <a:xfrm>
                <a:off x="0" y="38100"/>
                <a:ext cx="223018" cy="2476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5D39A1EF-F8FF-8389-FEF3-A3F281201707}"/>
                </a:ext>
              </a:extLst>
            </p:cNvPr>
            <p:cNvSpPr txBox="1"/>
            <p:nvPr/>
          </p:nvSpPr>
          <p:spPr>
            <a:xfrm>
              <a:off x="11934291" y="2551974"/>
              <a:ext cx="2831768" cy="6723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2699" dirty="0">
                  <a:solidFill>
                    <a:srgbClr val="000000"/>
                  </a:solidFill>
                  <a:latin typeface="Hitchcut"/>
                  <a:ea typeface="Hitchcut"/>
                  <a:cs typeface="Hitchcut"/>
                  <a:sym typeface="Hitchcut"/>
                </a:rPr>
                <a:t>Average score</a:t>
              </a:r>
            </a:p>
          </p:txBody>
        </p:sp>
        <p:sp>
          <p:nvSpPr>
            <p:cNvPr id="10" name="TextBox 28">
              <a:extLst>
                <a:ext uri="{FF2B5EF4-FFF2-40B4-BE49-F238E27FC236}">
                  <a16:creationId xmlns:a16="http://schemas.microsoft.com/office/drawing/2014/main" id="{C056C47E-9151-5CFA-498A-8B7EED39877E}"/>
                </a:ext>
              </a:extLst>
            </p:cNvPr>
            <p:cNvSpPr txBox="1"/>
            <p:nvPr/>
          </p:nvSpPr>
          <p:spPr>
            <a:xfrm>
              <a:off x="11815847" y="4512602"/>
              <a:ext cx="3028359" cy="5890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8.3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3EB4BC-F14F-F2F2-9AB2-C487000712C5}"/>
              </a:ext>
            </a:extLst>
          </p:cNvPr>
          <p:cNvGrpSpPr/>
          <p:nvPr/>
        </p:nvGrpSpPr>
        <p:grpSpPr>
          <a:xfrm>
            <a:off x="11298228" y="5119021"/>
            <a:ext cx="3639511" cy="2086489"/>
            <a:chOff x="11371107" y="2551973"/>
            <a:chExt cx="3790550" cy="9125390"/>
          </a:xfrm>
        </p:grpSpPr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6DCEAF85-7148-1B3D-AA5A-D8FB10D9D27E}"/>
                </a:ext>
              </a:extLst>
            </p:cNvPr>
            <p:cNvGrpSpPr/>
            <p:nvPr/>
          </p:nvGrpSpPr>
          <p:grpSpPr>
            <a:xfrm>
              <a:off x="11371107" y="2551973"/>
              <a:ext cx="3790550" cy="9125390"/>
              <a:chOff x="-1161" y="38100"/>
              <a:chExt cx="224179" cy="539690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259615B6-0796-EF59-D58F-57B4EFF9EA23}"/>
                  </a:ext>
                </a:extLst>
              </p:cNvPr>
              <p:cNvSpPr/>
              <p:nvPr/>
            </p:nvSpPr>
            <p:spPr>
              <a:xfrm>
                <a:off x="-1161" y="291999"/>
                <a:ext cx="223018" cy="285791"/>
              </a:xfrm>
              <a:custGeom>
                <a:avLst/>
                <a:gdLst/>
                <a:ahLst/>
                <a:cxnLst/>
                <a:rect l="l" t="t" r="r" b="b"/>
                <a:pathLst>
                  <a:path w="223018" h="285791">
                    <a:moveTo>
                      <a:pt x="53380" y="0"/>
                    </a:moveTo>
                    <a:lnTo>
                      <a:pt x="169639" y="0"/>
                    </a:lnTo>
                    <a:cubicBezTo>
                      <a:pt x="199120" y="0"/>
                      <a:pt x="223018" y="23899"/>
                      <a:pt x="223018" y="53380"/>
                    </a:cubicBezTo>
                    <a:lnTo>
                      <a:pt x="223018" y="232412"/>
                    </a:lnTo>
                    <a:cubicBezTo>
                      <a:pt x="223018" y="261892"/>
                      <a:pt x="199120" y="285791"/>
                      <a:pt x="169639" y="285791"/>
                    </a:cubicBezTo>
                    <a:lnTo>
                      <a:pt x="53380" y="285791"/>
                    </a:lnTo>
                    <a:cubicBezTo>
                      <a:pt x="23899" y="285791"/>
                      <a:pt x="0" y="261892"/>
                      <a:pt x="0" y="232412"/>
                    </a:cubicBezTo>
                    <a:lnTo>
                      <a:pt x="0" y="53380"/>
                    </a:lnTo>
                    <a:cubicBezTo>
                      <a:pt x="0" y="23899"/>
                      <a:pt x="23899" y="0"/>
                      <a:pt x="53380" y="0"/>
                    </a:cubicBezTo>
                    <a:close/>
                  </a:path>
                </a:pathLst>
              </a:custGeom>
              <a:solidFill>
                <a:srgbClr val="FFD501"/>
              </a:solidFill>
            </p:spPr>
            <p:txBody>
              <a:bodyPr/>
              <a:lstStyle/>
              <a:p>
                <a:endParaRPr lang="LID4096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03A57479-CAE9-F002-7CF6-51E316BDAF0C}"/>
                  </a:ext>
                </a:extLst>
              </p:cNvPr>
              <p:cNvSpPr txBox="1"/>
              <p:nvPr/>
            </p:nvSpPr>
            <p:spPr>
              <a:xfrm>
                <a:off x="0" y="38100"/>
                <a:ext cx="223018" cy="2476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17" name="TextBox 27">
              <a:extLst>
                <a:ext uri="{FF2B5EF4-FFF2-40B4-BE49-F238E27FC236}">
                  <a16:creationId xmlns:a16="http://schemas.microsoft.com/office/drawing/2014/main" id="{920EA60B-B1D9-399B-8756-2B540B19E475}"/>
                </a:ext>
              </a:extLst>
            </p:cNvPr>
            <p:cNvSpPr txBox="1"/>
            <p:nvPr/>
          </p:nvSpPr>
          <p:spPr>
            <a:xfrm>
              <a:off x="11887201" y="7172620"/>
              <a:ext cx="2831768" cy="15143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2699" dirty="0">
                  <a:solidFill>
                    <a:srgbClr val="000000"/>
                  </a:solidFill>
                  <a:latin typeface="Hitchcut"/>
                  <a:ea typeface="Hitchcut"/>
                  <a:cs typeface="Hitchcut"/>
                  <a:sym typeface="Hitchcut"/>
                </a:rPr>
                <a:t>Median score</a:t>
              </a:r>
            </a:p>
          </p:txBody>
        </p:sp>
        <p:sp>
          <p:nvSpPr>
            <p:cNvPr id="18" name="TextBox 28">
              <a:extLst>
                <a:ext uri="{FF2B5EF4-FFF2-40B4-BE49-F238E27FC236}">
                  <a16:creationId xmlns:a16="http://schemas.microsoft.com/office/drawing/2014/main" id="{9696D3A1-99E1-81D9-1915-902A66D0399C}"/>
                </a:ext>
              </a:extLst>
            </p:cNvPr>
            <p:cNvSpPr txBox="1"/>
            <p:nvPr/>
          </p:nvSpPr>
          <p:spPr>
            <a:xfrm>
              <a:off x="11708659" y="9373821"/>
              <a:ext cx="3028359" cy="13267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8.45</a:t>
              </a:r>
            </a:p>
          </p:txBody>
        </p:sp>
      </p:grp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2D6C5AF8-DD4A-D1DF-2EE8-2ACD0089AE7F}"/>
              </a:ext>
            </a:extLst>
          </p:cNvPr>
          <p:cNvSpPr/>
          <p:nvPr/>
        </p:nvSpPr>
        <p:spPr>
          <a:xfrm>
            <a:off x="12117021" y="4020237"/>
            <a:ext cx="1918308" cy="1883471"/>
          </a:xfrm>
          <a:prstGeom prst="flowChartConnector">
            <a:avLst/>
          </a:prstGeom>
          <a:blipFill dpi="0" rotWithShape="1">
            <a:blip r:embed="rId15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7A514200-AC18-75F6-274D-06BF0AA5C21C}"/>
              </a:ext>
            </a:extLst>
          </p:cNvPr>
          <p:cNvSpPr/>
          <p:nvPr/>
        </p:nvSpPr>
        <p:spPr>
          <a:xfrm>
            <a:off x="12087801" y="7020027"/>
            <a:ext cx="1918308" cy="1883471"/>
          </a:xfrm>
          <a:prstGeom prst="flowChartConnector">
            <a:avLst/>
          </a:prstGeom>
          <a:blipFill dpi="0" rotWithShape="1">
            <a:blip r:embed="rId16"/>
            <a:srcRect/>
            <a:tile tx="-285750" ty="-31750" sx="87000" sy="87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AA4A30E1-ABF9-059F-775E-ECA4DF1630FC}"/>
              </a:ext>
            </a:extLst>
          </p:cNvPr>
          <p:cNvSpPr/>
          <p:nvPr/>
        </p:nvSpPr>
        <p:spPr>
          <a:xfrm>
            <a:off x="1676399" y="4924399"/>
            <a:ext cx="8229601" cy="5175744"/>
          </a:xfrm>
          <a:custGeom>
            <a:avLst/>
            <a:gdLst/>
            <a:ahLst/>
            <a:cxnLst/>
            <a:rect l="l" t="t" r="r" b="b"/>
            <a:pathLst>
              <a:path w="223018" h="285791">
                <a:moveTo>
                  <a:pt x="53380" y="0"/>
                </a:moveTo>
                <a:lnTo>
                  <a:pt x="169639" y="0"/>
                </a:lnTo>
                <a:cubicBezTo>
                  <a:pt x="199120" y="0"/>
                  <a:pt x="223018" y="23899"/>
                  <a:pt x="223018" y="53380"/>
                </a:cubicBezTo>
                <a:lnTo>
                  <a:pt x="223018" y="232412"/>
                </a:lnTo>
                <a:cubicBezTo>
                  <a:pt x="223018" y="261892"/>
                  <a:pt x="199120" y="285791"/>
                  <a:pt x="169639" y="285791"/>
                </a:cubicBezTo>
                <a:lnTo>
                  <a:pt x="53380" y="285791"/>
                </a:lnTo>
                <a:cubicBezTo>
                  <a:pt x="23899" y="285791"/>
                  <a:pt x="0" y="261892"/>
                  <a:pt x="0" y="232412"/>
                </a:cubicBezTo>
                <a:lnTo>
                  <a:pt x="0" y="53380"/>
                </a:lnTo>
                <a:cubicBezTo>
                  <a:pt x="0" y="23899"/>
                  <a:pt x="23899" y="0"/>
                  <a:pt x="53380" y="0"/>
                </a:cubicBezTo>
                <a:close/>
              </a:path>
            </a:pathLst>
          </a:custGeom>
          <a:solidFill>
            <a:srgbClr val="FFD501"/>
          </a:solidFill>
        </p:spPr>
        <p:txBody>
          <a:bodyPr/>
          <a:lstStyle/>
          <a:p>
            <a:endParaRPr lang="LID4096" dirty="0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81CB180D-C144-BBD7-9CFB-9277864E0A45}"/>
              </a:ext>
            </a:extLst>
          </p:cNvPr>
          <p:cNvSpPr txBox="1"/>
          <p:nvPr/>
        </p:nvSpPr>
        <p:spPr>
          <a:xfrm>
            <a:off x="955420" y="5371011"/>
            <a:ext cx="9536637" cy="641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Lemon Merengue Pie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68BF197C-A586-2C70-8C7E-D67586403BE9}"/>
              </a:ext>
            </a:extLst>
          </p:cNvPr>
          <p:cNvSpPr/>
          <p:nvPr/>
        </p:nvSpPr>
        <p:spPr>
          <a:xfrm>
            <a:off x="2048366" y="6222651"/>
            <a:ext cx="3440482" cy="3477168"/>
          </a:xfrm>
          <a:prstGeom prst="flowChartConnector">
            <a:avLst/>
          </a:prstGeom>
          <a:blipFill dpi="0" rotWithShape="1">
            <a:blip r:embed="rId17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41C6E8A2-4EC5-8B9D-0263-E23B3978D5C4}"/>
              </a:ext>
            </a:extLst>
          </p:cNvPr>
          <p:cNvSpPr/>
          <p:nvPr/>
        </p:nvSpPr>
        <p:spPr>
          <a:xfrm>
            <a:off x="6055883" y="6155149"/>
            <a:ext cx="3440483" cy="3489589"/>
          </a:xfrm>
          <a:prstGeom prst="flowChartConnector">
            <a:avLst/>
          </a:prstGeom>
          <a:blipFill dpi="0" rotWithShape="1">
            <a:blip r:embed="rId18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E9AB4C-C50E-705E-F382-B0B676C179ED}"/>
              </a:ext>
            </a:extLst>
          </p:cNvPr>
          <p:cNvCxnSpPr>
            <a:cxnSpLocks/>
          </p:cNvCxnSpPr>
          <p:nvPr/>
        </p:nvCxnSpPr>
        <p:spPr>
          <a:xfrm flipH="1" flipV="1">
            <a:off x="5272159" y="4180102"/>
            <a:ext cx="6821306" cy="263791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25EEDB-C412-5332-4091-B9F911DC6C8F}"/>
              </a:ext>
            </a:extLst>
          </p:cNvPr>
          <p:cNvCxnSpPr>
            <a:cxnSpLocks/>
          </p:cNvCxnSpPr>
          <p:nvPr/>
        </p:nvCxnSpPr>
        <p:spPr>
          <a:xfrm flipH="1">
            <a:off x="7659262" y="3765215"/>
            <a:ext cx="4761338" cy="49431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107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0" grpId="0" animBg="1"/>
      <p:bldP spid="43" grpId="0" animBg="1"/>
      <p:bldP spid="46" grpId="0"/>
      <p:bldP spid="49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D7876-386A-2D88-AEF2-B704F721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FACB06-56CB-9467-7E34-BB316CEAD1B5}"/>
              </a:ext>
            </a:extLst>
          </p:cNvPr>
          <p:cNvSpPr/>
          <p:nvPr/>
        </p:nvSpPr>
        <p:spPr>
          <a:xfrm>
            <a:off x="-551449" y="-2851231"/>
            <a:ext cx="19390899" cy="19390899"/>
          </a:xfrm>
          <a:custGeom>
            <a:avLst/>
            <a:gdLst/>
            <a:ahLst/>
            <a:cxnLst/>
            <a:rect l="l" t="t" r="r" b="b"/>
            <a:pathLst>
              <a:path w="19390899" h="19390899">
                <a:moveTo>
                  <a:pt x="0" y="0"/>
                </a:moveTo>
                <a:lnTo>
                  <a:pt x="19390898" y="0"/>
                </a:lnTo>
                <a:lnTo>
                  <a:pt x="19390898" y="19390899"/>
                </a:lnTo>
                <a:lnTo>
                  <a:pt x="0" y="1939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BD7AA2F-0216-4940-61DB-1325D3B46798}"/>
              </a:ext>
            </a:extLst>
          </p:cNvPr>
          <p:cNvGrpSpPr/>
          <p:nvPr/>
        </p:nvGrpSpPr>
        <p:grpSpPr>
          <a:xfrm>
            <a:off x="-521352" y="9105507"/>
            <a:ext cx="20530423" cy="3086100"/>
            <a:chOff x="0" y="0"/>
            <a:chExt cx="540719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7BF2B44-AD99-FDDC-D8C6-CF818252C4AC}"/>
                </a:ext>
              </a:extLst>
            </p:cNvPr>
            <p:cNvSpPr/>
            <p:nvPr/>
          </p:nvSpPr>
          <p:spPr>
            <a:xfrm>
              <a:off x="0" y="0"/>
              <a:ext cx="5407190" cy="812800"/>
            </a:xfrm>
            <a:custGeom>
              <a:avLst/>
              <a:gdLst/>
              <a:ahLst/>
              <a:cxnLst/>
              <a:rect l="l" t="t" r="r" b="b"/>
              <a:pathLst>
                <a:path w="5407190" h="812800">
                  <a:moveTo>
                    <a:pt x="0" y="0"/>
                  </a:moveTo>
                  <a:lnTo>
                    <a:pt x="5407190" y="0"/>
                  </a:lnTo>
                  <a:lnTo>
                    <a:pt x="540719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A59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ID4096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0864166-080D-BFA9-17B3-B1D0EE1FB126}"/>
                </a:ext>
              </a:extLst>
            </p:cNvPr>
            <p:cNvSpPr txBox="1"/>
            <p:nvPr/>
          </p:nvSpPr>
          <p:spPr>
            <a:xfrm>
              <a:off x="0" y="38100"/>
              <a:ext cx="540719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6B1AEB54-EBD6-FC6A-A3F7-428F0A093CCD}"/>
              </a:ext>
            </a:extLst>
          </p:cNvPr>
          <p:cNvSpPr txBox="1"/>
          <p:nvPr/>
        </p:nvSpPr>
        <p:spPr>
          <a:xfrm>
            <a:off x="2565816" y="495300"/>
            <a:ext cx="1214078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tchcut"/>
                <a:ea typeface="Hitchcut"/>
                <a:cs typeface="Hitchcut"/>
                <a:sym typeface="Hitchcut"/>
              </a:rPr>
              <a:t>KEY INSIGHTS FROM SCORES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4720050-484A-12C2-72CE-1058C329A527}"/>
              </a:ext>
            </a:extLst>
          </p:cNvPr>
          <p:cNvSpPr txBox="1"/>
          <p:nvPr/>
        </p:nvSpPr>
        <p:spPr>
          <a:xfrm>
            <a:off x="4141674" y="1257300"/>
            <a:ext cx="974063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900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Battle of the sexes!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A72C1099-E166-07AF-B350-73888EB3AF39}"/>
              </a:ext>
            </a:extLst>
          </p:cNvPr>
          <p:cNvSpPr/>
          <p:nvPr/>
        </p:nvSpPr>
        <p:spPr>
          <a:xfrm>
            <a:off x="14077082" y="7803221"/>
            <a:ext cx="2990515" cy="2429793"/>
          </a:xfrm>
          <a:custGeom>
            <a:avLst/>
            <a:gdLst/>
            <a:ahLst/>
            <a:cxnLst/>
            <a:rect l="l" t="t" r="r" b="b"/>
            <a:pathLst>
              <a:path w="2990515" h="2429793">
                <a:moveTo>
                  <a:pt x="0" y="0"/>
                </a:moveTo>
                <a:lnTo>
                  <a:pt x="2990515" y="0"/>
                </a:lnTo>
                <a:lnTo>
                  <a:pt x="2990515" y="2429793"/>
                </a:lnTo>
                <a:lnTo>
                  <a:pt x="0" y="242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E324818A-24B4-6386-14ED-A5779C0B4608}"/>
              </a:ext>
            </a:extLst>
          </p:cNvPr>
          <p:cNvSpPr/>
          <p:nvPr/>
        </p:nvSpPr>
        <p:spPr>
          <a:xfrm>
            <a:off x="457200" y="8131298"/>
            <a:ext cx="2578366" cy="1776729"/>
          </a:xfrm>
          <a:custGeom>
            <a:avLst/>
            <a:gdLst/>
            <a:ahLst/>
            <a:cxnLst/>
            <a:rect l="l" t="t" r="r" b="b"/>
            <a:pathLst>
              <a:path w="2578366" h="1776729">
                <a:moveTo>
                  <a:pt x="0" y="0"/>
                </a:moveTo>
                <a:lnTo>
                  <a:pt x="2578366" y="0"/>
                </a:lnTo>
                <a:lnTo>
                  <a:pt x="2578366" y="1776728"/>
                </a:lnTo>
                <a:lnTo>
                  <a:pt x="0" y="1776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F79946D6-8140-596A-B37A-5006007CDD85}"/>
              </a:ext>
            </a:extLst>
          </p:cNvPr>
          <p:cNvSpPr/>
          <p:nvPr/>
        </p:nvSpPr>
        <p:spPr>
          <a:xfrm>
            <a:off x="132775" y="-41596"/>
            <a:ext cx="2246522" cy="2510081"/>
          </a:xfrm>
          <a:custGeom>
            <a:avLst/>
            <a:gdLst/>
            <a:ahLst/>
            <a:cxnLst/>
            <a:rect l="l" t="t" r="r" b="b"/>
            <a:pathLst>
              <a:path w="2246522" h="2510081">
                <a:moveTo>
                  <a:pt x="0" y="0"/>
                </a:moveTo>
                <a:lnTo>
                  <a:pt x="2246523" y="0"/>
                </a:lnTo>
                <a:lnTo>
                  <a:pt x="2246523" y="2510081"/>
                </a:lnTo>
                <a:lnTo>
                  <a:pt x="0" y="2510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18">
            <a:extLst>
              <a:ext uri="{FF2B5EF4-FFF2-40B4-BE49-F238E27FC236}">
                <a16:creationId xmlns:a16="http://schemas.microsoft.com/office/drawing/2014/main" id="{035447BE-338D-E0C3-3AD7-8EA55E7488EA}"/>
              </a:ext>
            </a:extLst>
          </p:cNvPr>
          <p:cNvSpPr/>
          <p:nvPr/>
        </p:nvSpPr>
        <p:spPr>
          <a:xfrm>
            <a:off x="15526679" y="161208"/>
            <a:ext cx="2417658" cy="2690023"/>
          </a:xfrm>
          <a:custGeom>
            <a:avLst/>
            <a:gdLst/>
            <a:ahLst/>
            <a:cxnLst/>
            <a:rect l="l" t="t" r="r" b="b"/>
            <a:pathLst>
              <a:path w="2417658" h="2690023">
                <a:moveTo>
                  <a:pt x="0" y="0"/>
                </a:moveTo>
                <a:lnTo>
                  <a:pt x="2417658" y="0"/>
                </a:lnTo>
                <a:lnTo>
                  <a:pt x="2417658" y="2690023"/>
                </a:lnTo>
                <a:lnTo>
                  <a:pt x="0" y="2690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19">
            <a:extLst>
              <a:ext uri="{FF2B5EF4-FFF2-40B4-BE49-F238E27FC236}">
                <a16:creationId xmlns:a16="http://schemas.microsoft.com/office/drawing/2014/main" id="{6E11F020-2615-B4D9-B463-4C11C294E2E4}"/>
              </a:ext>
            </a:extLst>
          </p:cNvPr>
          <p:cNvSpPr/>
          <p:nvPr/>
        </p:nvSpPr>
        <p:spPr>
          <a:xfrm>
            <a:off x="39181" y="4163550"/>
            <a:ext cx="2207045" cy="1187791"/>
          </a:xfrm>
          <a:custGeom>
            <a:avLst/>
            <a:gdLst/>
            <a:ahLst/>
            <a:cxnLst/>
            <a:rect l="l" t="t" r="r" b="b"/>
            <a:pathLst>
              <a:path w="2207045" h="1187791">
                <a:moveTo>
                  <a:pt x="0" y="0"/>
                </a:moveTo>
                <a:lnTo>
                  <a:pt x="2207044" y="0"/>
                </a:lnTo>
                <a:lnTo>
                  <a:pt x="2207044" y="1187792"/>
                </a:lnTo>
                <a:lnTo>
                  <a:pt x="0" y="11877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428A547-D11C-CF9C-6F1A-D58534E0B382}"/>
              </a:ext>
            </a:extLst>
          </p:cNvPr>
          <p:cNvSpPr/>
          <p:nvPr/>
        </p:nvSpPr>
        <p:spPr>
          <a:xfrm>
            <a:off x="15601860" y="4259532"/>
            <a:ext cx="2293493" cy="2204620"/>
          </a:xfrm>
          <a:custGeom>
            <a:avLst/>
            <a:gdLst/>
            <a:ahLst/>
            <a:cxnLst/>
            <a:rect l="l" t="t" r="r" b="b"/>
            <a:pathLst>
              <a:path w="2293493" h="2204620">
                <a:moveTo>
                  <a:pt x="0" y="0"/>
                </a:moveTo>
                <a:lnTo>
                  <a:pt x="2293493" y="0"/>
                </a:lnTo>
                <a:lnTo>
                  <a:pt x="2293493" y="2204620"/>
                </a:lnTo>
                <a:lnTo>
                  <a:pt x="0" y="22046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8E6A4-7E60-831B-D603-10A2E264FE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7998" y="1787092"/>
            <a:ext cx="7843837" cy="7168060"/>
          </a:xfrm>
          <a:prstGeom prst="rect">
            <a:avLst/>
          </a:prstGeom>
          <a:ln w="57150">
            <a:solidFill>
              <a:srgbClr val="0BA595"/>
            </a:solidFill>
          </a:ln>
        </p:spPr>
      </p:pic>
      <p:sp>
        <p:nvSpPr>
          <p:cNvPr id="32" name="Freeform 17">
            <a:extLst>
              <a:ext uri="{FF2B5EF4-FFF2-40B4-BE49-F238E27FC236}">
                <a16:creationId xmlns:a16="http://schemas.microsoft.com/office/drawing/2014/main" id="{F7FE81CD-E0AD-880C-7C14-43BB7D73F089}"/>
              </a:ext>
            </a:extLst>
          </p:cNvPr>
          <p:cNvSpPr/>
          <p:nvPr/>
        </p:nvSpPr>
        <p:spPr>
          <a:xfrm>
            <a:off x="11494040" y="8237454"/>
            <a:ext cx="1221737" cy="1561325"/>
          </a:xfrm>
          <a:custGeom>
            <a:avLst/>
            <a:gdLst/>
            <a:ahLst/>
            <a:cxnLst/>
            <a:rect l="l" t="t" r="r" b="b"/>
            <a:pathLst>
              <a:path w="1221737" h="1561325">
                <a:moveTo>
                  <a:pt x="0" y="0"/>
                </a:moveTo>
                <a:lnTo>
                  <a:pt x="1221737" y="0"/>
                </a:lnTo>
                <a:lnTo>
                  <a:pt x="1221737" y="1561325"/>
                </a:lnTo>
                <a:lnTo>
                  <a:pt x="0" y="1561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8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360</Words>
  <Application>Microsoft Office PowerPoint</Application>
  <PresentationFormat>Custom</PresentationFormat>
  <Paragraphs>72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Sniglet</vt:lpstr>
      <vt:lpstr>Calibri</vt:lpstr>
      <vt:lpstr>Arial</vt:lpstr>
      <vt:lpstr>Aptos</vt:lpstr>
      <vt:lpstr>Hitchcut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</dc:title>
  <cp:lastModifiedBy>Asger Meldgaard Frank</cp:lastModifiedBy>
  <cp:revision>5</cp:revision>
  <dcterms:created xsi:type="dcterms:W3CDTF">2006-08-16T00:00:00Z</dcterms:created>
  <dcterms:modified xsi:type="dcterms:W3CDTF">2025-01-16T16:39:23Z</dcterms:modified>
  <dc:identifier>DAGcGBweIJc</dc:identifier>
</cp:coreProperties>
</file>